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5"/>
  </p:notesMasterIdLst>
  <p:sldIdLst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92131" autoAdjust="0"/>
  </p:normalViewPr>
  <p:slideViewPr>
    <p:cSldViewPr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47785-0855-4099-88C7-DCD59A7DAECC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46AD9-53ED-401F-9FC2-01C980B99C0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35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noProof="0" dirty="0" smtClean="0"/>
              <a:t>www.office-lernen.com</a:t>
            </a: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46AD9-53ED-401F-9FC2-01C980B99C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de-DE" sz="2000" smtClean="0"/>
              <a:t>Bild durch Klicken auf Symbol hinzufügen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6F01-C11A-4042-A609-FC256CD3E293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99B26F01-C11A-4042-A609-FC256CD3E293}" type="datetimeFigureOut">
              <a:rPr lang="en-US" smtClean="0"/>
              <a:pPr/>
              <a:t>1/25/2016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2C3FFAA7-4352-4EB3-B853-556FB1DF493A}" type="slidenum">
              <a:rPr lang="en-US" smtClean="0"/>
              <a:pPr/>
              <a:t>‹Nr.›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accent1">
              <a:lumMod val="60000"/>
              <a:lumOff val="4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Januar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075302"/>
              </p:ext>
            </p:extLst>
          </p:nvPr>
        </p:nvGraphicFramePr>
        <p:xfrm>
          <a:off x="457200" y="1600200"/>
          <a:ext cx="8229599" cy="4709122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0842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Oktober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500082"/>
              </p:ext>
            </p:extLst>
          </p:nvPr>
        </p:nvGraphicFramePr>
        <p:xfrm>
          <a:off x="457200" y="1600200"/>
          <a:ext cx="8229599" cy="445913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November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896558"/>
              </p:ext>
            </p:extLst>
          </p:nvPr>
        </p:nvGraphicFramePr>
        <p:xfrm>
          <a:off x="457200" y="1600200"/>
          <a:ext cx="8229599" cy="445913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Dezember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140604"/>
              </p:ext>
            </p:extLst>
          </p:nvPr>
        </p:nvGraphicFramePr>
        <p:xfrm>
          <a:off x="457200" y="1600200"/>
          <a:ext cx="8229599" cy="445913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31</a:t>
                      </a: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Februar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294675"/>
              </p:ext>
            </p:extLst>
          </p:nvPr>
        </p:nvGraphicFramePr>
        <p:xfrm>
          <a:off x="457200" y="1600200"/>
          <a:ext cx="8229599" cy="463711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866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März </a:t>
            </a:r>
            <a:r>
              <a:rPr lang="de-DE" dirty="0" smtClean="0"/>
              <a:t>2016</a:t>
            </a:r>
            <a:endParaRPr lang="de-DE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866222"/>
              </p:ext>
            </p:extLst>
          </p:nvPr>
        </p:nvGraphicFramePr>
        <p:xfrm>
          <a:off x="457200" y="1600200"/>
          <a:ext cx="8229599" cy="463711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866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050" b="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31</a:t>
                      </a: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050" b="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April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315444"/>
              </p:ext>
            </p:extLst>
          </p:nvPr>
        </p:nvGraphicFramePr>
        <p:xfrm>
          <a:off x="457200" y="1600200"/>
          <a:ext cx="8229599" cy="463711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866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Mai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320711"/>
              </p:ext>
            </p:extLst>
          </p:nvPr>
        </p:nvGraphicFramePr>
        <p:xfrm>
          <a:off x="457200" y="1600200"/>
          <a:ext cx="8229599" cy="445913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06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Juni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498549"/>
              </p:ext>
            </p:extLst>
          </p:nvPr>
        </p:nvGraphicFramePr>
        <p:xfrm>
          <a:off x="457200" y="1600200"/>
          <a:ext cx="8229599" cy="4709122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0842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Juli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581258"/>
              </p:ext>
            </p:extLst>
          </p:nvPr>
        </p:nvGraphicFramePr>
        <p:xfrm>
          <a:off x="457200" y="1600200"/>
          <a:ext cx="8229599" cy="4709122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0842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656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b="1" strike="noStrike" kern="1200" baseline="0" noProof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rPr>
              <a:t>August </a:t>
            </a:r>
            <a:r>
              <a:rPr lang="de-DE" sz="4800" b="1" strike="noStrike" kern="1200" baseline="0" noProof="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lt"/>
                <a:cs typeface="+mj-lt"/>
              </a:rPr>
              <a:t>2016</a:t>
            </a:r>
            <a:endParaRPr lang="de-DE" noProof="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547545"/>
              </p:ext>
            </p:extLst>
          </p:nvPr>
        </p:nvGraphicFramePr>
        <p:xfrm>
          <a:off x="457200" y="1600200"/>
          <a:ext cx="8229599" cy="463711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866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September </a:t>
            </a:r>
            <a:r>
              <a:rPr lang="de-DE" noProof="0" dirty="0" smtClean="0"/>
              <a:t>2016</a:t>
            </a:r>
            <a:endParaRPr lang="de-DE" noProof="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176786"/>
              </p:ext>
            </p:extLst>
          </p:nvPr>
        </p:nvGraphicFramePr>
        <p:xfrm>
          <a:off x="457200" y="1600200"/>
          <a:ext cx="8229599" cy="463711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4866"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  <a:endParaRPr lang="de-DE" sz="9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SAMSTAG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SONNTAG</a:t>
                      </a:r>
                      <a:endParaRPr lang="de-DE" sz="9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19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21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22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23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24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25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449"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26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27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28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29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r>
                        <a:rPr lang="de-DE" sz="1100" kern="1200" noProof="0" dirty="0" smtClean="0">
                          <a:solidFill>
                            <a:schemeClr val="bg1"/>
                          </a:solidFill>
                          <a:latin typeface="Adobe Fan Heiti Std B" panose="020B0700000000000000" pitchFamily="34" charset="-128"/>
                          <a:ea typeface="Adobe Fan Heiti Std B" panose="020B0700000000000000" pitchFamily="34" charset="-128"/>
                          <a:cs typeface="+mn-cs"/>
                        </a:rPr>
                        <a:t>30</a:t>
                      </a: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l" rtl="0">
                        <a:lnSpc>
                          <a:spcPct val="130000"/>
                        </a:lnSpc>
                      </a:pPr>
                      <a:endParaRPr lang="de-DE" sz="1100" kern="1200" noProof="0" dirty="0">
                        <a:solidFill>
                          <a:schemeClr val="bg1"/>
                        </a:solidFill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S010233350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086CB-B02E-4205-BC7D-C246008D7F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TS010233350</Template>
  <TotalTime>0</TotalTime>
  <Words>498</Words>
  <Application>Microsoft Office PowerPoint</Application>
  <PresentationFormat>Bildschirmpräsentation (4:3)</PresentationFormat>
  <Paragraphs>486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Adobe Fan Heiti Std B</vt:lpstr>
      <vt:lpstr>Calibri</vt:lpstr>
      <vt:lpstr>Verdana</vt:lpstr>
      <vt:lpstr>Wingdings 2</vt:lpstr>
      <vt:lpstr>TS010233350</vt:lpstr>
      <vt:lpstr>Januar 2016</vt:lpstr>
      <vt:lpstr>Februar 2016</vt:lpstr>
      <vt:lpstr>März 2016</vt:lpstr>
      <vt:lpstr>April 2016</vt:lpstr>
      <vt:lpstr>Mai 2016</vt:lpstr>
      <vt:lpstr>Juni 2016</vt:lpstr>
      <vt:lpstr>Juli 2016</vt:lpstr>
      <vt:lpstr>August 2016</vt:lpstr>
      <vt:lpstr>September 2016</vt:lpstr>
      <vt:lpstr>Oktober 2016</vt:lpstr>
      <vt:lpstr>November 2016</vt:lpstr>
      <vt:lpstr>Dezember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2013-07-11T20:36:37Z</dcterms:created>
  <dcterms:modified xsi:type="dcterms:W3CDTF">2016-01-25T13:12:43Z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TC102333509990</vt:lpwstr>
  </property>
</Properties>
</file>