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379802026354371"/>
          <c:y val="6.0626944228419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hPercent val="6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69652879971264"/>
          <c:y val="3.9435375133572488E-2"/>
          <c:w val="0.72248243559718972"/>
          <c:h val="0.86695278969957079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3"/>
            <c:bubble3D val="0"/>
            <c:spPr>
              <a:solidFill>
                <a:srgbClr val="C5F0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A46-409A-AAD5-A776F34EFD7B}"/>
              </c:ext>
            </c:extLst>
          </c:dPt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A7-45B1-A3DD-BD04028220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A7-45B1-A3DD-BD04028220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A7-45B1-A3DD-BD0402822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186"/>
        <c:axId val="200252512"/>
        <c:axId val="1"/>
        <c:axId val="2"/>
      </c:line3DChart>
      <c:catAx>
        <c:axId val="2002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0252512"/>
        <c:crosses val="autoZero"/>
        <c:crossBetween val="between"/>
      </c:valAx>
      <c:serAx>
        <c:axId val="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tickLblSkip val="1"/>
        <c:tickMarkSkip val="1"/>
      </c:serAx>
      <c:spPr>
        <a:pattFill prst="pct10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44969839952423"/>
          <c:y val="0.87533893803466267"/>
          <c:w val="0.22393617484767489"/>
          <c:h val="5.3011036968114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C5F0FF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BD6D3-FCD1-4987-A5B0-F2A067B145E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30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73D9D-E134-4985-8D1E-E094D6C3D6C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71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2AC9C-1178-454C-B6A1-FCDDDF7161C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0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8A8E0B-A244-4B2B-974E-27444C5653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53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CB9A5-AEB5-4C33-BD58-10A62BD8218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27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DBBB1-E90E-441A-B9DC-0220E47A50A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49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4E414-EDC8-41B4-AF23-19247479402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08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A55F-29AA-49A5-9540-8DC7483942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40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DC0B1-8BDC-48A1-8E19-ACEFAC1A986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16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C0108-14FC-41B4-A60C-50B29DDA379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76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6285-257F-415A-8CE3-7B2364B18EC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11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95313-E0BD-458F-B9AA-37FFD7C9E51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56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383027-2810-4F04-8C63-8C7BF6FE481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0506876"/>
              </p:ext>
            </p:extLst>
          </p:nvPr>
        </p:nvGraphicFramePr>
        <p:xfrm>
          <a:off x="827584" y="1556793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15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15</Template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Diagramm 15</vt:lpstr>
      <vt:lpstr>Musterdiagramm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Sejla Memic</cp:lastModifiedBy>
  <cp:revision>2</cp:revision>
  <dcterms:created xsi:type="dcterms:W3CDTF">2010-08-10T10:53:27Z</dcterms:created>
  <dcterms:modified xsi:type="dcterms:W3CDTF">2016-05-02T08:17:12Z</dcterms:modified>
</cp:coreProperties>
</file>