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00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0BF73F-361B-4E81-B9AE-79F6CEEE00A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6791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11F1A-4E56-4B3F-8940-46A150206B1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3277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B2112-7C60-4CB7-B752-4297B4014D0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891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5987E-85F8-46E3-B6D6-57D47555C43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115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FE82BA-9538-4803-A9DD-AE052BAC5E3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0700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21020F-95ED-4166-8BC7-27113DF9F32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0090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5E43D-6A6E-4887-BBAA-7D15B4B2CBF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573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5905B-D527-4857-B1C1-D7648158635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504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B63D1-E868-4ACA-B8C3-19F79193D05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8084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F3CCC-CAD0-4078-B7E1-E7D8CBB02EA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39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38902-5E03-4F55-89E6-418F9694532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4918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11BCAAA-54BB-43D5-BBF7-8097BDCD6FA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74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31C5CD-61A3-4AB6-B1B6-D5FD159A8AE8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053" name="Object 5"/>
          <p:cNvGraphicFramePr>
            <a:graphicFrameLocks noChangeAspect="1"/>
          </p:cNvGraphicFramePr>
          <p:nvPr>
            <p:ph type="chart" idx="1"/>
          </p:nvPr>
        </p:nvGraphicFramePr>
        <p:xfrm>
          <a:off x="695325" y="1276350"/>
          <a:ext cx="7751763" cy="430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Diagramm" r:id="rId3" imgW="7772400" imgH="4314749" progId="MSGraph.Chart.8">
                  <p:embed followColorScheme="full"/>
                </p:oleObj>
              </mc:Choice>
              <mc:Fallback>
                <p:oleObj name="Diagramm" r:id="rId3" imgW="7772400" imgH="4314749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1276350"/>
                        <a:ext cx="7751763" cy="4303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8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18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Diagramm 18</vt:lpstr>
      <vt:lpstr>Microsoft Graph-Diagramm</vt:lpstr>
      <vt:lpstr>Musterdiagramm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RKR</dc:creator>
  <cp:lastModifiedBy>RKR</cp:lastModifiedBy>
  <cp:revision>1</cp:revision>
  <dcterms:created xsi:type="dcterms:W3CDTF">2010-08-10T10:53:10Z</dcterms:created>
  <dcterms:modified xsi:type="dcterms:W3CDTF">2010-08-10T10:53:14Z</dcterms:modified>
</cp:coreProperties>
</file>