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A781"/>
    <a:srgbClr val="F2D0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76112412177986"/>
          <c:y val="4.5064377682403435E-2"/>
          <c:w val="0.70491803278688525"/>
          <c:h val="0.8304721030042918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Ost</c:v>
                </c:pt>
              </c:strCache>
            </c:strRef>
          </c:tx>
          <c:spPr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1. Qrtl.</c:v>
                </c:pt>
                <c:pt idx="1">
                  <c:v>2. Qrtl.</c:v>
                </c:pt>
                <c:pt idx="2">
                  <c:v>3. Qrtl.</c:v>
                </c:pt>
                <c:pt idx="3">
                  <c:v>4. Qrtl.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20.399999999999999</c:v>
                </c:pt>
                <c:pt idx="1">
                  <c:v>27.4</c:v>
                </c:pt>
                <c:pt idx="2">
                  <c:v>90</c:v>
                </c:pt>
                <c:pt idx="3">
                  <c:v>20.399999999999999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69-4A75-9BC7-AB224E9F33E5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West</c:v>
                </c:pt>
              </c:strCache>
            </c:strRef>
          </c:tx>
          <c:spPr>
            <a:solidFill>
              <a:schemeClr val="accent1">
                <a:lumMod val="9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1. Qrtl.</c:v>
                </c:pt>
                <c:pt idx="1">
                  <c:v>2. Qrtl.</c:v>
                </c:pt>
                <c:pt idx="2">
                  <c:v>3. Qrtl.</c:v>
                </c:pt>
                <c:pt idx="3">
                  <c:v>4. Qrtl.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30.6</c:v>
                </c:pt>
                <c:pt idx="1">
                  <c:v>38.6</c:v>
                </c:pt>
                <c:pt idx="2">
                  <c:v>34.6</c:v>
                </c:pt>
                <c:pt idx="3">
                  <c:v>31.6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769-4A75-9BC7-AB224E9F33E5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Nord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1. Qrtl.</c:v>
                </c:pt>
                <c:pt idx="1">
                  <c:v>2. Qrtl.</c:v>
                </c:pt>
                <c:pt idx="2">
                  <c:v>3. Qrtl.</c:v>
                </c:pt>
                <c:pt idx="3">
                  <c:v>4. Qrtl.</c:v>
                </c:pt>
              </c:strCache>
            </c:strRef>
          </c:cat>
          <c:val>
            <c:numRef>
              <c:f>Sheet1!$B$4:$E$4</c:f>
              <c:numCache>
                <c:formatCode>General</c:formatCode>
                <c:ptCount val="4"/>
                <c:pt idx="0">
                  <c:v>45.9</c:v>
                </c:pt>
                <c:pt idx="1">
                  <c:v>46.9</c:v>
                </c:pt>
                <c:pt idx="2">
                  <c:v>45</c:v>
                </c:pt>
                <c:pt idx="3">
                  <c:v>43.9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769-4A75-9BC7-AB224E9F33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00802168"/>
        <c:axId val="1"/>
      </c:barChart>
      <c:catAx>
        <c:axId val="200802168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/>
                  <a:t>Musterzeitraum</a:t>
                </a:r>
              </a:p>
            </c:rich>
          </c:tx>
          <c:layout>
            <c:manualLayout>
              <c:xMode val="edge"/>
              <c:yMode val="edge"/>
              <c:x val="0.11989922580871012"/>
              <c:y val="0.3285726721345761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180000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00802168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4507446433016988"/>
          <c:y val="0.1034131286353025"/>
          <c:w val="0.20711546784608451"/>
          <c:h val="5.523726619599685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35E8C5-CDB7-4F96-8F8D-46DBBFDAB72A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8533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BC75D6-DCA3-4A0E-B10C-7A640F3AF2B2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39361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4643CA-6945-4A9A-B39B-91C3E551C52E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489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36B28E-768D-4BA2-B61B-94FF0ED0D19A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8309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B26396-BEBA-4E22-847F-A68146F89DE8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2779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2DC5F7-EB4F-475F-BE3E-2E9DFF9CD9BB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2334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0D956C-F43C-4D8E-9BFB-BC574BDA79C5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1279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93EE8B-8353-4718-B8B6-D28FB10BC148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69338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12D78E-74D2-4E7C-BFAC-27C6048BEC0E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761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834F56-B9CB-4A4A-B2B7-B106B76B0CA3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22736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B93649-ACC8-4615-BD52-CA240CEC01B9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7776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el und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iagrammplatzhalt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de-DE"/>
              <a:t>Diagramm durch Klicken auf Symbol hinzufügen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F02F8A3-04DE-474B-A13A-4F65CF41CFE9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2197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81F457A-4EDB-41A4-9E93-961A2CB1F603}" type="slidenum">
              <a:rPr lang="de-DE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Musterdiagramm</a:t>
            </a:r>
          </a:p>
        </p:txBody>
      </p:sp>
      <p:graphicFrame>
        <p:nvGraphicFramePr>
          <p:cNvPr id="2" name="Object 5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1833195188"/>
              </p:ext>
            </p:extLst>
          </p:nvPr>
        </p:nvGraphicFramePr>
        <p:xfrm>
          <a:off x="519113" y="1679575"/>
          <a:ext cx="7941319" cy="4422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iagramm 08">
  <a:themeElements>
    <a:clrScheme name="Lariss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Lariss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Diagramm 08</Template>
  <TotalTime>0</TotalTime>
  <Words>2</Words>
  <Application>Microsoft Office PowerPoint</Application>
  <PresentationFormat>Bildschirmpräsentation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3" baseType="lpstr">
      <vt:lpstr>Arial</vt:lpstr>
      <vt:lpstr>Diagramm 08</vt:lpstr>
      <vt:lpstr>Musterdiagramm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Musterdiagramm</dc:title>
  <dc:creator>Sejla Memic</dc:creator>
  <cp:lastModifiedBy>Sejla Memic</cp:lastModifiedBy>
  <cp:revision>3</cp:revision>
  <dcterms:created xsi:type="dcterms:W3CDTF">2010-08-10T10:54:05Z</dcterms:created>
  <dcterms:modified xsi:type="dcterms:W3CDTF">2021-01-29T21:54:09Z</dcterms:modified>
</cp:coreProperties>
</file>