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F133C1-5281-42F3-9544-B6D2D7DB265B}" type="doc">
      <dgm:prSet loTypeId="urn:microsoft.com/office/officeart/2005/8/layout/hProcess10" loCatId="pictur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CF3205D9-2411-4906-8E2D-8736D23F446C}">
      <dgm:prSet phldrT="[Text]" custT="1"/>
      <dgm:spPr/>
      <dgm:t>
        <a:bodyPr/>
        <a:lstStyle/>
        <a:p>
          <a:r>
            <a:rPr lang="de-DE" sz="2000" dirty="0">
              <a:solidFill>
                <a:schemeClr val="tx1"/>
              </a:solidFill>
            </a:rPr>
            <a:t>Abteilung 1</a:t>
          </a:r>
        </a:p>
      </dgm:t>
    </dgm:pt>
    <dgm:pt modelId="{3A8514CE-C3C3-484C-8D82-4D6354DCC977}" type="parTrans" cxnId="{82C47715-EE0E-4BB5-9593-626D3189DD0A}">
      <dgm:prSet/>
      <dgm:spPr/>
      <dgm:t>
        <a:bodyPr/>
        <a:lstStyle/>
        <a:p>
          <a:endParaRPr lang="de-DE"/>
        </a:p>
      </dgm:t>
    </dgm:pt>
    <dgm:pt modelId="{90E94256-B9EF-40F6-A4A7-3F053D67C8BB}" type="sibTrans" cxnId="{82C47715-EE0E-4BB5-9593-626D3189DD0A}">
      <dgm:prSet/>
      <dgm:spPr/>
      <dgm:t>
        <a:bodyPr/>
        <a:lstStyle/>
        <a:p>
          <a:endParaRPr lang="de-DE"/>
        </a:p>
      </dgm:t>
    </dgm:pt>
    <dgm:pt modelId="{2C4D3C5D-F480-42F5-A5E6-715A8DF7E80D}">
      <dgm:prSet phldrT="[Text]" custT="1"/>
      <dgm:spPr>
        <a:solidFill>
          <a:srgbClr val="92D050"/>
        </a:solidFill>
      </dgm:spPr>
      <dgm:t>
        <a:bodyPr/>
        <a:lstStyle/>
        <a:p>
          <a:r>
            <a:rPr lang="de-DE" sz="2000" dirty="0">
              <a:solidFill>
                <a:schemeClr val="tx1"/>
              </a:solidFill>
            </a:rPr>
            <a:t>Abteilung 2</a:t>
          </a:r>
        </a:p>
      </dgm:t>
    </dgm:pt>
    <dgm:pt modelId="{08138D3E-1759-48C5-8C3C-1F3BF563FE77}" type="parTrans" cxnId="{7E7C4350-0AB7-411B-9866-C2437091C433}">
      <dgm:prSet/>
      <dgm:spPr/>
      <dgm:t>
        <a:bodyPr/>
        <a:lstStyle/>
        <a:p>
          <a:endParaRPr lang="de-DE"/>
        </a:p>
      </dgm:t>
    </dgm:pt>
    <dgm:pt modelId="{21367C7B-930E-475A-A8E8-C2674F2DDAF7}" type="sibTrans" cxnId="{7E7C4350-0AB7-411B-9866-C2437091C433}">
      <dgm:prSet/>
      <dgm:spPr/>
      <dgm:t>
        <a:bodyPr/>
        <a:lstStyle/>
        <a:p>
          <a:endParaRPr lang="de-DE"/>
        </a:p>
      </dgm:t>
    </dgm:pt>
    <dgm:pt modelId="{3EAC9CFE-AB09-4E2B-AA34-740744CDA647}">
      <dgm:prSet phldrT="[Text]" custT="1"/>
      <dgm:spPr/>
      <dgm:t>
        <a:bodyPr/>
        <a:lstStyle/>
        <a:p>
          <a:r>
            <a:rPr lang="de-DE" sz="2000" dirty="0">
              <a:solidFill>
                <a:schemeClr val="tx1"/>
              </a:solidFill>
            </a:rPr>
            <a:t>Abteilung 4</a:t>
          </a:r>
        </a:p>
      </dgm:t>
    </dgm:pt>
    <dgm:pt modelId="{12AE7385-3299-4DF1-9921-B72FB6C94D6B}" type="parTrans" cxnId="{80CEB3C6-78BE-4B49-A7F9-86AB57816BE4}">
      <dgm:prSet/>
      <dgm:spPr/>
      <dgm:t>
        <a:bodyPr/>
        <a:lstStyle/>
        <a:p>
          <a:endParaRPr lang="de-DE"/>
        </a:p>
      </dgm:t>
    </dgm:pt>
    <dgm:pt modelId="{D6FF7A4B-09E4-49BD-8E98-6E12C5157098}" type="sibTrans" cxnId="{80CEB3C6-78BE-4B49-A7F9-86AB57816BE4}">
      <dgm:prSet/>
      <dgm:spPr/>
      <dgm:t>
        <a:bodyPr/>
        <a:lstStyle/>
        <a:p>
          <a:endParaRPr lang="de-DE"/>
        </a:p>
      </dgm:t>
    </dgm:pt>
    <dgm:pt modelId="{9B48B931-C9AB-4FA8-B86F-67127B0CDE21}">
      <dgm:prSet phldrT="[Text]" custT="1"/>
      <dgm:spPr/>
      <dgm:t>
        <a:bodyPr/>
        <a:lstStyle/>
        <a:p>
          <a:r>
            <a:rPr lang="de-DE" sz="2000" dirty="0">
              <a:solidFill>
                <a:schemeClr val="tx1"/>
              </a:solidFill>
            </a:rPr>
            <a:t>Abteilung 3</a:t>
          </a:r>
        </a:p>
      </dgm:t>
    </dgm:pt>
    <dgm:pt modelId="{53A35132-7622-4989-8D3D-48CCED5ED0A1}" type="parTrans" cxnId="{0B94010E-8E87-4399-8A59-B9B3EEB5C262}">
      <dgm:prSet/>
      <dgm:spPr/>
      <dgm:t>
        <a:bodyPr/>
        <a:lstStyle/>
        <a:p>
          <a:endParaRPr lang="de-DE"/>
        </a:p>
      </dgm:t>
    </dgm:pt>
    <dgm:pt modelId="{5605B824-C046-4D26-A3A8-07C73CE51BB8}" type="sibTrans" cxnId="{0B94010E-8E87-4399-8A59-B9B3EEB5C262}">
      <dgm:prSet/>
      <dgm:spPr/>
      <dgm:t>
        <a:bodyPr/>
        <a:lstStyle/>
        <a:p>
          <a:endParaRPr lang="de-DE"/>
        </a:p>
      </dgm:t>
    </dgm:pt>
    <dgm:pt modelId="{33A03176-DF7E-41EF-B327-A2D378C041BA}">
      <dgm:prSet custT="1"/>
      <dgm:spPr/>
      <dgm:t>
        <a:bodyPr/>
        <a:lstStyle/>
        <a:p>
          <a:r>
            <a:rPr lang="de-DE" sz="1800" dirty="0"/>
            <a:t>Eric Müller</a:t>
          </a:r>
        </a:p>
      </dgm:t>
    </dgm:pt>
    <dgm:pt modelId="{317C0F54-64DB-47F9-8EAC-CFFD0E3EF4D8}" type="parTrans" cxnId="{29E5AD42-109B-4EB5-BB76-956486005197}">
      <dgm:prSet/>
      <dgm:spPr/>
      <dgm:t>
        <a:bodyPr/>
        <a:lstStyle/>
        <a:p>
          <a:endParaRPr lang="de-DE"/>
        </a:p>
      </dgm:t>
    </dgm:pt>
    <dgm:pt modelId="{FC91D9BE-8019-4AFC-975E-E6535E322AD5}" type="sibTrans" cxnId="{29E5AD42-109B-4EB5-BB76-956486005197}">
      <dgm:prSet/>
      <dgm:spPr/>
      <dgm:t>
        <a:bodyPr/>
        <a:lstStyle/>
        <a:p>
          <a:endParaRPr lang="de-DE"/>
        </a:p>
      </dgm:t>
    </dgm:pt>
    <dgm:pt modelId="{DEBB9149-0356-4DF0-BFC0-5AA60D8D1D73}">
      <dgm:prSet custT="1"/>
      <dgm:spPr/>
      <dgm:t>
        <a:bodyPr/>
        <a:lstStyle/>
        <a:p>
          <a:r>
            <a:rPr lang="de-DE" sz="1800" dirty="0"/>
            <a:t>Luisa Muster</a:t>
          </a:r>
        </a:p>
      </dgm:t>
    </dgm:pt>
    <dgm:pt modelId="{1D52938A-7167-4A81-8B3A-842AEC7FCA02}" type="parTrans" cxnId="{B9A35B7A-FC98-4AD2-89D9-AC8CFFCE0F92}">
      <dgm:prSet/>
      <dgm:spPr/>
      <dgm:t>
        <a:bodyPr/>
        <a:lstStyle/>
        <a:p>
          <a:endParaRPr lang="de-DE"/>
        </a:p>
      </dgm:t>
    </dgm:pt>
    <dgm:pt modelId="{B9F48A7B-4398-493C-AA97-B48A026DFCD7}" type="sibTrans" cxnId="{B9A35B7A-FC98-4AD2-89D9-AC8CFFCE0F92}">
      <dgm:prSet/>
      <dgm:spPr/>
      <dgm:t>
        <a:bodyPr/>
        <a:lstStyle/>
        <a:p>
          <a:endParaRPr lang="de-DE"/>
        </a:p>
      </dgm:t>
    </dgm:pt>
    <dgm:pt modelId="{D62A0BB6-6051-4112-9344-82F64C3CE27B}">
      <dgm:prSet custT="1"/>
      <dgm:spPr>
        <a:solidFill>
          <a:srgbClr val="92D050"/>
        </a:solidFill>
      </dgm:spPr>
      <dgm:t>
        <a:bodyPr/>
        <a:lstStyle/>
        <a:p>
          <a:r>
            <a:rPr lang="de-DE" sz="1800" dirty="0"/>
            <a:t>Jack Muster</a:t>
          </a:r>
        </a:p>
      </dgm:t>
    </dgm:pt>
    <dgm:pt modelId="{D3A0FFEE-4E76-4DF7-B774-2CC43416B5B2}" type="parTrans" cxnId="{4B8F4D9C-25C8-492F-8432-E1912F530E65}">
      <dgm:prSet/>
      <dgm:spPr/>
      <dgm:t>
        <a:bodyPr/>
        <a:lstStyle/>
        <a:p>
          <a:endParaRPr lang="de-DE"/>
        </a:p>
      </dgm:t>
    </dgm:pt>
    <dgm:pt modelId="{0844C4FB-FE03-4B31-963E-7C9AB9B15CFE}" type="sibTrans" cxnId="{4B8F4D9C-25C8-492F-8432-E1912F530E65}">
      <dgm:prSet/>
      <dgm:spPr/>
      <dgm:t>
        <a:bodyPr/>
        <a:lstStyle/>
        <a:p>
          <a:endParaRPr lang="de-DE"/>
        </a:p>
      </dgm:t>
    </dgm:pt>
    <dgm:pt modelId="{586B7D29-E514-4DC1-8B0A-D123F31EF77E}">
      <dgm:prSet custT="1"/>
      <dgm:spPr>
        <a:solidFill>
          <a:srgbClr val="92D050"/>
        </a:solidFill>
      </dgm:spPr>
      <dgm:t>
        <a:bodyPr/>
        <a:lstStyle/>
        <a:p>
          <a:r>
            <a:rPr lang="de-DE" sz="1800" dirty="0"/>
            <a:t>Julian Max</a:t>
          </a:r>
          <a:endParaRPr lang="de-DE" sz="3600" dirty="0"/>
        </a:p>
      </dgm:t>
    </dgm:pt>
    <dgm:pt modelId="{49670592-464D-4547-A057-79A5B232B88E}" type="parTrans" cxnId="{373A7306-31D5-4E4B-B9AD-E4AED4469648}">
      <dgm:prSet/>
      <dgm:spPr/>
      <dgm:t>
        <a:bodyPr/>
        <a:lstStyle/>
        <a:p>
          <a:endParaRPr lang="de-DE"/>
        </a:p>
      </dgm:t>
    </dgm:pt>
    <dgm:pt modelId="{77C60E8B-3195-4857-8D36-44EF95948900}" type="sibTrans" cxnId="{373A7306-31D5-4E4B-B9AD-E4AED4469648}">
      <dgm:prSet/>
      <dgm:spPr/>
      <dgm:t>
        <a:bodyPr/>
        <a:lstStyle/>
        <a:p>
          <a:endParaRPr lang="de-DE"/>
        </a:p>
      </dgm:t>
    </dgm:pt>
    <dgm:pt modelId="{6130760B-72F3-4713-9977-D70D87D02E73}">
      <dgm:prSet custT="1"/>
      <dgm:spPr/>
      <dgm:t>
        <a:bodyPr/>
        <a:lstStyle/>
        <a:p>
          <a:r>
            <a:rPr lang="de-DE" sz="1800" dirty="0"/>
            <a:t>Julia Muster</a:t>
          </a:r>
        </a:p>
      </dgm:t>
    </dgm:pt>
    <dgm:pt modelId="{11D5D0C3-2AF7-4AEC-9177-4C3AE57AE81C}" type="parTrans" cxnId="{0A3D6555-9271-425A-9F68-77554A6F9116}">
      <dgm:prSet/>
      <dgm:spPr/>
      <dgm:t>
        <a:bodyPr/>
        <a:lstStyle/>
        <a:p>
          <a:endParaRPr lang="de-DE"/>
        </a:p>
      </dgm:t>
    </dgm:pt>
    <dgm:pt modelId="{638A2015-E0A0-4D5D-A996-4004CE93E991}" type="sibTrans" cxnId="{0A3D6555-9271-425A-9F68-77554A6F9116}">
      <dgm:prSet/>
      <dgm:spPr/>
      <dgm:t>
        <a:bodyPr/>
        <a:lstStyle/>
        <a:p>
          <a:endParaRPr lang="de-DE"/>
        </a:p>
      </dgm:t>
    </dgm:pt>
    <dgm:pt modelId="{58A411F7-2C0A-4033-BDDA-9718BF0BF2AA}">
      <dgm:prSet custT="1"/>
      <dgm:spPr/>
      <dgm:t>
        <a:bodyPr/>
        <a:lstStyle/>
        <a:p>
          <a:r>
            <a:rPr lang="de-DE" sz="1800" dirty="0"/>
            <a:t>Marc Obst</a:t>
          </a:r>
        </a:p>
      </dgm:t>
    </dgm:pt>
    <dgm:pt modelId="{BA5330DA-C73F-4D03-B163-97F07059A6C1}" type="parTrans" cxnId="{64675BDF-BD92-40C5-8E52-54CE52CF6238}">
      <dgm:prSet/>
      <dgm:spPr/>
      <dgm:t>
        <a:bodyPr/>
        <a:lstStyle/>
        <a:p>
          <a:endParaRPr lang="de-DE"/>
        </a:p>
      </dgm:t>
    </dgm:pt>
    <dgm:pt modelId="{7619CD6C-E26D-4F8F-B496-88F1129D530E}" type="sibTrans" cxnId="{64675BDF-BD92-40C5-8E52-54CE52CF6238}">
      <dgm:prSet/>
      <dgm:spPr/>
      <dgm:t>
        <a:bodyPr/>
        <a:lstStyle/>
        <a:p>
          <a:endParaRPr lang="de-DE"/>
        </a:p>
      </dgm:t>
    </dgm:pt>
    <dgm:pt modelId="{A428094F-E14C-4609-96DD-419B24D8A3DE}">
      <dgm:prSet custT="1"/>
      <dgm:spPr/>
      <dgm:t>
        <a:bodyPr/>
        <a:lstStyle/>
        <a:p>
          <a:r>
            <a:rPr lang="de-DE" sz="1800" dirty="0"/>
            <a:t>Max Fischer</a:t>
          </a:r>
        </a:p>
      </dgm:t>
    </dgm:pt>
    <dgm:pt modelId="{29D7A05C-F09F-4CF5-A173-4DFAF0CC9D0B}" type="parTrans" cxnId="{0B28B771-C329-45BF-8CD0-186C8E01A420}">
      <dgm:prSet/>
      <dgm:spPr/>
      <dgm:t>
        <a:bodyPr/>
        <a:lstStyle/>
        <a:p>
          <a:endParaRPr lang="de-DE"/>
        </a:p>
      </dgm:t>
    </dgm:pt>
    <dgm:pt modelId="{B2BADD18-4386-4E80-8796-93EE8090802B}" type="sibTrans" cxnId="{0B28B771-C329-45BF-8CD0-186C8E01A420}">
      <dgm:prSet/>
      <dgm:spPr/>
      <dgm:t>
        <a:bodyPr/>
        <a:lstStyle/>
        <a:p>
          <a:endParaRPr lang="de-DE"/>
        </a:p>
      </dgm:t>
    </dgm:pt>
    <dgm:pt modelId="{3F9009E5-922B-417D-AF0B-18BCA7C0D795}">
      <dgm:prSet custT="1"/>
      <dgm:spPr/>
      <dgm:t>
        <a:bodyPr/>
        <a:lstStyle/>
        <a:p>
          <a:r>
            <a:rPr lang="de-DE" sz="1800" dirty="0"/>
            <a:t>Andreas Müller</a:t>
          </a:r>
        </a:p>
      </dgm:t>
    </dgm:pt>
    <dgm:pt modelId="{04BB7D4F-8B15-43A3-B271-50E2F0F37BD5}" type="parTrans" cxnId="{6112AB78-BA2F-4187-A2BD-61C287B88CA1}">
      <dgm:prSet/>
      <dgm:spPr/>
      <dgm:t>
        <a:bodyPr/>
        <a:lstStyle/>
        <a:p>
          <a:endParaRPr lang="de-DE"/>
        </a:p>
      </dgm:t>
    </dgm:pt>
    <dgm:pt modelId="{27CEAE54-8BE5-4213-9A89-C22C7B064032}" type="sibTrans" cxnId="{6112AB78-BA2F-4187-A2BD-61C287B88CA1}">
      <dgm:prSet/>
      <dgm:spPr/>
      <dgm:t>
        <a:bodyPr/>
        <a:lstStyle/>
        <a:p>
          <a:endParaRPr lang="de-DE"/>
        </a:p>
      </dgm:t>
    </dgm:pt>
    <dgm:pt modelId="{B69080B7-49EE-474D-8A1D-ED79A66B8D73}" type="pres">
      <dgm:prSet presAssocID="{FEF133C1-5281-42F3-9544-B6D2D7DB265B}" presName="Name0" presStyleCnt="0">
        <dgm:presLayoutVars>
          <dgm:dir/>
          <dgm:resizeHandles val="exact"/>
        </dgm:presLayoutVars>
      </dgm:prSet>
      <dgm:spPr/>
    </dgm:pt>
    <dgm:pt modelId="{0B9D875D-4197-44E3-AB0E-14D3471C817E}" type="pres">
      <dgm:prSet presAssocID="{CF3205D9-2411-4906-8E2D-8736D23F446C}" presName="composite" presStyleCnt="0"/>
      <dgm:spPr/>
    </dgm:pt>
    <dgm:pt modelId="{460991B0-5FBC-415B-8AF6-5481730D57E9}" type="pres">
      <dgm:prSet presAssocID="{CF3205D9-2411-4906-8E2D-8736D23F446C}" presName="imagSh" presStyleLbl="bgImgPlace1" presStyleIdx="0" presStyleCnt="4" custLinFactNeighborX="-77" custLinFactNeighborY="-1020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ktenkoffer"/>
        </a:ext>
      </dgm:extLst>
    </dgm:pt>
    <dgm:pt modelId="{CAF3F190-8ADB-43FF-A88A-AC459E8D9D52}" type="pres">
      <dgm:prSet presAssocID="{CF3205D9-2411-4906-8E2D-8736D23F446C}" presName="txNode" presStyleLbl="node1" presStyleIdx="0" presStyleCnt="4" custScaleX="118373" custLinFactNeighborX="4196" custLinFactNeighborY="10758">
        <dgm:presLayoutVars>
          <dgm:bulletEnabled val="1"/>
        </dgm:presLayoutVars>
      </dgm:prSet>
      <dgm:spPr/>
    </dgm:pt>
    <dgm:pt modelId="{67F00AF0-0C2D-4881-8AA3-39088E091818}" type="pres">
      <dgm:prSet presAssocID="{90E94256-B9EF-40F6-A4A7-3F053D67C8BB}" presName="sibTrans" presStyleLbl="sibTrans2D1" presStyleIdx="0" presStyleCnt="3"/>
      <dgm:spPr/>
    </dgm:pt>
    <dgm:pt modelId="{D9CB21FE-09A7-4647-975A-517656943F42}" type="pres">
      <dgm:prSet presAssocID="{90E94256-B9EF-40F6-A4A7-3F053D67C8BB}" presName="connTx" presStyleLbl="sibTrans2D1" presStyleIdx="0" presStyleCnt="3"/>
      <dgm:spPr/>
    </dgm:pt>
    <dgm:pt modelId="{451BE4BD-CAC5-445B-911C-B50120843929}" type="pres">
      <dgm:prSet presAssocID="{2C4D3C5D-F480-42F5-A5E6-715A8DF7E80D}" presName="composite" presStyleCnt="0"/>
      <dgm:spPr/>
    </dgm:pt>
    <dgm:pt modelId="{C5820A99-9267-4D78-B75E-288B4F64DF32}" type="pres">
      <dgm:prSet presAssocID="{2C4D3C5D-F480-42F5-A5E6-715A8DF7E80D}" presName="imagSh" presStyleLbl="bgImgPlace1" presStyleIdx="1" presStyleCnt="4" custScaleY="94924" custLinFactNeighborY="-788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anduhr"/>
        </a:ext>
      </dgm:extLst>
    </dgm:pt>
    <dgm:pt modelId="{14635C60-6A3C-47CD-A390-C012E06EDE6E}" type="pres">
      <dgm:prSet presAssocID="{2C4D3C5D-F480-42F5-A5E6-715A8DF7E80D}" presName="txNode" presStyleLbl="node1" presStyleIdx="1" presStyleCnt="4" custScaleX="118373" custLinFactNeighborX="19378" custLinFactNeighborY="11539">
        <dgm:presLayoutVars>
          <dgm:bulletEnabled val="1"/>
        </dgm:presLayoutVars>
      </dgm:prSet>
      <dgm:spPr/>
    </dgm:pt>
    <dgm:pt modelId="{3F7F9E30-D8CF-4CF5-A123-A1054C72C8D1}" type="pres">
      <dgm:prSet presAssocID="{21367C7B-930E-475A-A8E8-C2674F2DDAF7}" presName="sibTrans" presStyleLbl="sibTrans2D1" presStyleIdx="1" presStyleCnt="3"/>
      <dgm:spPr/>
    </dgm:pt>
    <dgm:pt modelId="{60A487AB-7E78-47D3-A191-803660D8F5F5}" type="pres">
      <dgm:prSet presAssocID="{21367C7B-930E-475A-A8E8-C2674F2DDAF7}" presName="connTx" presStyleLbl="sibTrans2D1" presStyleIdx="1" presStyleCnt="3"/>
      <dgm:spPr/>
    </dgm:pt>
    <dgm:pt modelId="{4E719576-443E-4BBD-86D3-CF5EEED56E37}" type="pres">
      <dgm:prSet presAssocID="{9B48B931-C9AB-4FA8-B86F-67127B0CDE21}" presName="composite" presStyleCnt="0"/>
      <dgm:spPr/>
    </dgm:pt>
    <dgm:pt modelId="{1FEA132D-344E-4F4D-82E0-487B2B7DC171}" type="pres">
      <dgm:prSet presAssocID="{9B48B931-C9AB-4FA8-B86F-67127B0CDE21}" presName="imagSh" presStyleLbl="bgImgPlace1" presStyleIdx="2" presStyleCnt="4" custLinFactNeighborX="-928" custLinFactNeighborY="-8351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undenbewertung RNL"/>
        </a:ext>
      </dgm:extLst>
    </dgm:pt>
    <dgm:pt modelId="{7CEBA813-F40B-4C3B-A42A-FE42E342D241}" type="pres">
      <dgm:prSet presAssocID="{9B48B931-C9AB-4FA8-B86F-67127B0CDE21}" presName="txNode" presStyleLbl="node1" presStyleIdx="2" presStyleCnt="4" custScaleX="118373" custLinFactNeighborX="7431" custLinFactNeighborY="12003">
        <dgm:presLayoutVars>
          <dgm:bulletEnabled val="1"/>
        </dgm:presLayoutVars>
      </dgm:prSet>
      <dgm:spPr/>
    </dgm:pt>
    <dgm:pt modelId="{E8FE5021-1F9B-4F9A-9334-3F19D79A691A}" type="pres">
      <dgm:prSet presAssocID="{5605B824-C046-4D26-A3A8-07C73CE51BB8}" presName="sibTrans" presStyleLbl="sibTrans2D1" presStyleIdx="2" presStyleCnt="3"/>
      <dgm:spPr/>
    </dgm:pt>
    <dgm:pt modelId="{F898B1B5-61C6-4271-A0A0-544AEBBCF560}" type="pres">
      <dgm:prSet presAssocID="{5605B824-C046-4D26-A3A8-07C73CE51BB8}" presName="connTx" presStyleLbl="sibTrans2D1" presStyleIdx="2" presStyleCnt="3"/>
      <dgm:spPr/>
    </dgm:pt>
    <dgm:pt modelId="{5FBA8377-4471-408D-8A75-CF5D2612655A}" type="pres">
      <dgm:prSet presAssocID="{3EAC9CFE-AB09-4E2B-AA34-740744CDA647}" presName="composite" presStyleCnt="0"/>
      <dgm:spPr/>
    </dgm:pt>
    <dgm:pt modelId="{D26FBFFB-8381-4C5A-AD2E-4495C90C8BF6}" type="pres">
      <dgm:prSet presAssocID="{3EAC9CFE-AB09-4E2B-AA34-740744CDA647}" presName="imagSh" presStyleLbl="bgImgPlace1" presStyleIdx="3" presStyleCnt="4" custLinFactNeighborX="-1392" custLinFactNeighborY="-788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schäftswachstum RNL"/>
        </a:ext>
      </dgm:extLst>
    </dgm:pt>
    <dgm:pt modelId="{56E4960F-A3EA-4658-9B22-AFE76283FAA5}" type="pres">
      <dgm:prSet presAssocID="{3EAC9CFE-AB09-4E2B-AA34-740744CDA647}" presName="txNode" presStyleLbl="node1" presStyleIdx="3" presStyleCnt="4" custScaleX="118373" custLinFactNeighborX="207" custLinFactNeighborY="9743">
        <dgm:presLayoutVars>
          <dgm:bulletEnabled val="1"/>
        </dgm:presLayoutVars>
      </dgm:prSet>
      <dgm:spPr/>
    </dgm:pt>
  </dgm:ptLst>
  <dgm:cxnLst>
    <dgm:cxn modelId="{62571903-2C6D-4726-91E3-621106D66EF0}" type="presOf" srcId="{3EAC9CFE-AB09-4E2B-AA34-740744CDA647}" destId="{56E4960F-A3EA-4658-9B22-AFE76283FAA5}" srcOrd="0" destOrd="0" presId="urn:microsoft.com/office/officeart/2005/8/layout/hProcess10"/>
    <dgm:cxn modelId="{373A7306-31D5-4E4B-B9AD-E4AED4469648}" srcId="{2C4D3C5D-F480-42F5-A5E6-715A8DF7E80D}" destId="{586B7D29-E514-4DC1-8B0A-D123F31EF77E}" srcOrd="1" destOrd="0" parTransId="{49670592-464D-4547-A057-79A5B232B88E}" sibTransId="{77C60E8B-3195-4857-8D36-44EF95948900}"/>
    <dgm:cxn modelId="{0B94010E-8E87-4399-8A59-B9B3EEB5C262}" srcId="{FEF133C1-5281-42F3-9544-B6D2D7DB265B}" destId="{9B48B931-C9AB-4FA8-B86F-67127B0CDE21}" srcOrd="2" destOrd="0" parTransId="{53A35132-7622-4989-8D3D-48CCED5ED0A1}" sibTransId="{5605B824-C046-4D26-A3A8-07C73CE51BB8}"/>
    <dgm:cxn modelId="{82C47715-EE0E-4BB5-9593-626D3189DD0A}" srcId="{FEF133C1-5281-42F3-9544-B6D2D7DB265B}" destId="{CF3205D9-2411-4906-8E2D-8736D23F446C}" srcOrd="0" destOrd="0" parTransId="{3A8514CE-C3C3-484C-8D82-4D6354DCC977}" sibTransId="{90E94256-B9EF-40F6-A4A7-3F053D67C8BB}"/>
    <dgm:cxn modelId="{B19F0617-3A39-42F5-A8D3-C974542B006C}" type="presOf" srcId="{2C4D3C5D-F480-42F5-A5E6-715A8DF7E80D}" destId="{14635C60-6A3C-47CD-A390-C012E06EDE6E}" srcOrd="0" destOrd="0" presId="urn:microsoft.com/office/officeart/2005/8/layout/hProcess10"/>
    <dgm:cxn modelId="{4181E61D-4F9F-44AB-A44D-0A3FCA45AE6D}" type="presOf" srcId="{21367C7B-930E-475A-A8E8-C2674F2DDAF7}" destId="{60A487AB-7E78-47D3-A191-803660D8F5F5}" srcOrd="1" destOrd="0" presId="urn:microsoft.com/office/officeart/2005/8/layout/hProcess10"/>
    <dgm:cxn modelId="{D3847C2A-4CAF-432A-ABBF-ED9F23D9B6F9}" type="presOf" srcId="{FEF133C1-5281-42F3-9544-B6D2D7DB265B}" destId="{B69080B7-49EE-474D-8A1D-ED79A66B8D73}" srcOrd="0" destOrd="0" presId="urn:microsoft.com/office/officeart/2005/8/layout/hProcess10"/>
    <dgm:cxn modelId="{D5A7432C-333B-48F7-B37B-29A3048FEDAF}" type="presOf" srcId="{58A411F7-2C0A-4033-BDDA-9718BF0BF2AA}" destId="{7CEBA813-F40B-4C3B-A42A-FE42E342D241}" srcOrd="0" destOrd="2" presId="urn:microsoft.com/office/officeart/2005/8/layout/hProcess10"/>
    <dgm:cxn modelId="{A5C9DC36-F16E-4B3D-8982-C4CEB877E769}" type="presOf" srcId="{586B7D29-E514-4DC1-8B0A-D123F31EF77E}" destId="{14635C60-6A3C-47CD-A390-C012E06EDE6E}" srcOrd="0" destOrd="2" presId="urn:microsoft.com/office/officeart/2005/8/layout/hProcess10"/>
    <dgm:cxn modelId="{16635237-199C-42D9-8322-56783E7C363E}" type="presOf" srcId="{D62A0BB6-6051-4112-9344-82F64C3CE27B}" destId="{14635C60-6A3C-47CD-A390-C012E06EDE6E}" srcOrd="0" destOrd="1" presId="urn:microsoft.com/office/officeart/2005/8/layout/hProcess10"/>
    <dgm:cxn modelId="{FE09165B-838A-458B-94E9-26A658E5C382}" type="presOf" srcId="{90E94256-B9EF-40F6-A4A7-3F053D67C8BB}" destId="{67F00AF0-0C2D-4881-8AA3-39088E091818}" srcOrd="0" destOrd="0" presId="urn:microsoft.com/office/officeart/2005/8/layout/hProcess10"/>
    <dgm:cxn modelId="{B8E43661-6F24-462F-93DF-BC2106DC7647}" type="presOf" srcId="{CF3205D9-2411-4906-8E2D-8736D23F446C}" destId="{CAF3F190-8ADB-43FF-A88A-AC459E8D9D52}" srcOrd="0" destOrd="0" presId="urn:microsoft.com/office/officeart/2005/8/layout/hProcess10"/>
    <dgm:cxn modelId="{29E5AD42-109B-4EB5-BB76-956486005197}" srcId="{CF3205D9-2411-4906-8E2D-8736D23F446C}" destId="{33A03176-DF7E-41EF-B327-A2D378C041BA}" srcOrd="0" destOrd="0" parTransId="{317C0F54-64DB-47F9-8EAC-CFFD0E3EF4D8}" sibTransId="{FC91D9BE-8019-4AFC-975E-E6535E322AD5}"/>
    <dgm:cxn modelId="{97AC5E63-43C0-42C0-B1E3-15127AA9CBC6}" type="presOf" srcId="{21367C7B-930E-475A-A8E8-C2674F2DDAF7}" destId="{3F7F9E30-D8CF-4CF5-A123-A1054C72C8D1}" srcOrd="0" destOrd="0" presId="urn:microsoft.com/office/officeart/2005/8/layout/hProcess10"/>
    <dgm:cxn modelId="{0C437F44-097C-4034-97D0-FEC43B5F45E0}" type="presOf" srcId="{5605B824-C046-4D26-A3A8-07C73CE51BB8}" destId="{E8FE5021-1F9B-4F9A-9334-3F19D79A691A}" srcOrd="0" destOrd="0" presId="urn:microsoft.com/office/officeart/2005/8/layout/hProcess10"/>
    <dgm:cxn modelId="{05B6296C-B1D0-41B2-B4BB-6E45AD618927}" type="presOf" srcId="{DEBB9149-0356-4DF0-BFC0-5AA60D8D1D73}" destId="{CAF3F190-8ADB-43FF-A88A-AC459E8D9D52}" srcOrd="0" destOrd="2" presId="urn:microsoft.com/office/officeart/2005/8/layout/hProcess10"/>
    <dgm:cxn modelId="{7E7C4350-0AB7-411B-9866-C2437091C433}" srcId="{FEF133C1-5281-42F3-9544-B6D2D7DB265B}" destId="{2C4D3C5D-F480-42F5-A5E6-715A8DF7E80D}" srcOrd="1" destOrd="0" parTransId="{08138D3E-1759-48C5-8C3C-1F3BF563FE77}" sibTransId="{21367C7B-930E-475A-A8E8-C2674F2DDAF7}"/>
    <dgm:cxn modelId="{0B28B771-C329-45BF-8CD0-186C8E01A420}" srcId="{3EAC9CFE-AB09-4E2B-AA34-740744CDA647}" destId="{A428094F-E14C-4609-96DD-419B24D8A3DE}" srcOrd="0" destOrd="0" parTransId="{29D7A05C-F09F-4CF5-A173-4DFAF0CC9D0B}" sibTransId="{B2BADD18-4386-4E80-8796-93EE8090802B}"/>
    <dgm:cxn modelId="{D284E274-33FD-4769-A163-8EA6CB46741E}" type="presOf" srcId="{5605B824-C046-4D26-A3A8-07C73CE51BB8}" destId="{F898B1B5-61C6-4271-A0A0-544AEBBCF560}" srcOrd="1" destOrd="0" presId="urn:microsoft.com/office/officeart/2005/8/layout/hProcess10"/>
    <dgm:cxn modelId="{0A3D6555-9271-425A-9F68-77554A6F9116}" srcId="{9B48B931-C9AB-4FA8-B86F-67127B0CDE21}" destId="{6130760B-72F3-4713-9977-D70D87D02E73}" srcOrd="0" destOrd="0" parTransId="{11D5D0C3-2AF7-4AEC-9177-4C3AE57AE81C}" sibTransId="{638A2015-E0A0-4D5D-A996-4004CE93E991}"/>
    <dgm:cxn modelId="{2BF15675-98D8-434A-A6CF-7E58633C663B}" type="presOf" srcId="{90E94256-B9EF-40F6-A4A7-3F053D67C8BB}" destId="{D9CB21FE-09A7-4647-975A-517656943F42}" srcOrd="1" destOrd="0" presId="urn:microsoft.com/office/officeart/2005/8/layout/hProcess10"/>
    <dgm:cxn modelId="{4EFBE277-D315-41C0-9355-BAD53D87E4E6}" type="presOf" srcId="{A428094F-E14C-4609-96DD-419B24D8A3DE}" destId="{56E4960F-A3EA-4658-9B22-AFE76283FAA5}" srcOrd="0" destOrd="1" presId="urn:microsoft.com/office/officeart/2005/8/layout/hProcess10"/>
    <dgm:cxn modelId="{6112AB78-BA2F-4187-A2BD-61C287B88CA1}" srcId="{3EAC9CFE-AB09-4E2B-AA34-740744CDA647}" destId="{3F9009E5-922B-417D-AF0B-18BCA7C0D795}" srcOrd="1" destOrd="0" parTransId="{04BB7D4F-8B15-43A3-B271-50E2F0F37BD5}" sibTransId="{27CEAE54-8BE5-4213-9A89-C22C7B064032}"/>
    <dgm:cxn modelId="{B9A35B7A-FC98-4AD2-89D9-AC8CFFCE0F92}" srcId="{CF3205D9-2411-4906-8E2D-8736D23F446C}" destId="{DEBB9149-0356-4DF0-BFC0-5AA60D8D1D73}" srcOrd="1" destOrd="0" parTransId="{1D52938A-7167-4A81-8B3A-842AEC7FCA02}" sibTransId="{B9F48A7B-4398-493C-AA97-B48A026DFCD7}"/>
    <dgm:cxn modelId="{FA8E197F-C292-4433-A4F7-39A2E7A06998}" type="presOf" srcId="{33A03176-DF7E-41EF-B327-A2D378C041BA}" destId="{CAF3F190-8ADB-43FF-A88A-AC459E8D9D52}" srcOrd="0" destOrd="1" presId="urn:microsoft.com/office/officeart/2005/8/layout/hProcess10"/>
    <dgm:cxn modelId="{4B8F4D9C-25C8-492F-8432-E1912F530E65}" srcId="{2C4D3C5D-F480-42F5-A5E6-715A8DF7E80D}" destId="{D62A0BB6-6051-4112-9344-82F64C3CE27B}" srcOrd="0" destOrd="0" parTransId="{D3A0FFEE-4E76-4DF7-B774-2CC43416B5B2}" sibTransId="{0844C4FB-FE03-4B31-963E-7C9AB9B15CFE}"/>
    <dgm:cxn modelId="{E59AA7AD-0A41-480B-8A94-3BC55F5B0577}" type="presOf" srcId="{9B48B931-C9AB-4FA8-B86F-67127B0CDE21}" destId="{7CEBA813-F40B-4C3B-A42A-FE42E342D241}" srcOrd="0" destOrd="0" presId="urn:microsoft.com/office/officeart/2005/8/layout/hProcess10"/>
    <dgm:cxn modelId="{DD4888AE-BDC6-4EAB-8AAA-4A7674944349}" type="presOf" srcId="{3F9009E5-922B-417D-AF0B-18BCA7C0D795}" destId="{56E4960F-A3EA-4658-9B22-AFE76283FAA5}" srcOrd="0" destOrd="2" presId="urn:microsoft.com/office/officeart/2005/8/layout/hProcess10"/>
    <dgm:cxn modelId="{80CEB3C6-78BE-4B49-A7F9-86AB57816BE4}" srcId="{FEF133C1-5281-42F3-9544-B6D2D7DB265B}" destId="{3EAC9CFE-AB09-4E2B-AA34-740744CDA647}" srcOrd="3" destOrd="0" parTransId="{12AE7385-3299-4DF1-9921-B72FB6C94D6B}" sibTransId="{D6FF7A4B-09E4-49BD-8E98-6E12C5157098}"/>
    <dgm:cxn modelId="{64675BDF-BD92-40C5-8E52-54CE52CF6238}" srcId="{9B48B931-C9AB-4FA8-B86F-67127B0CDE21}" destId="{58A411F7-2C0A-4033-BDDA-9718BF0BF2AA}" srcOrd="1" destOrd="0" parTransId="{BA5330DA-C73F-4D03-B163-97F07059A6C1}" sibTransId="{7619CD6C-E26D-4F8F-B496-88F1129D530E}"/>
    <dgm:cxn modelId="{81D8A9F6-0C6E-4AF1-9AB4-0C9975D03E2C}" type="presOf" srcId="{6130760B-72F3-4713-9977-D70D87D02E73}" destId="{7CEBA813-F40B-4C3B-A42A-FE42E342D241}" srcOrd="0" destOrd="1" presId="urn:microsoft.com/office/officeart/2005/8/layout/hProcess10"/>
    <dgm:cxn modelId="{AC831A64-3913-4E5F-93A8-C79C4003F03C}" type="presParOf" srcId="{B69080B7-49EE-474D-8A1D-ED79A66B8D73}" destId="{0B9D875D-4197-44E3-AB0E-14D3471C817E}" srcOrd="0" destOrd="0" presId="urn:microsoft.com/office/officeart/2005/8/layout/hProcess10"/>
    <dgm:cxn modelId="{38040764-2A93-4205-AD6F-F7C1BA3E7E3B}" type="presParOf" srcId="{0B9D875D-4197-44E3-AB0E-14D3471C817E}" destId="{460991B0-5FBC-415B-8AF6-5481730D57E9}" srcOrd="0" destOrd="0" presId="urn:microsoft.com/office/officeart/2005/8/layout/hProcess10"/>
    <dgm:cxn modelId="{DE37824D-D5DA-43A6-8A87-C44D4FD72847}" type="presParOf" srcId="{0B9D875D-4197-44E3-AB0E-14D3471C817E}" destId="{CAF3F190-8ADB-43FF-A88A-AC459E8D9D52}" srcOrd="1" destOrd="0" presId="urn:microsoft.com/office/officeart/2005/8/layout/hProcess10"/>
    <dgm:cxn modelId="{32F5B1AF-B4EF-4AE4-9326-31DBE0E558DC}" type="presParOf" srcId="{B69080B7-49EE-474D-8A1D-ED79A66B8D73}" destId="{67F00AF0-0C2D-4881-8AA3-39088E091818}" srcOrd="1" destOrd="0" presId="urn:microsoft.com/office/officeart/2005/8/layout/hProcess10"/>
    <dgm:cxn modelId="{98B2D299-45A8-478A-9CB8-DD3B3E742E1D}" type="presParOf" srcId="{67F00AF0-0C2D-4881-8AA3-39088E091818}" destId="{D9CB21FE-09A7-4647-975A-517656943F42}" srcOrd="0" destOrd="0" presId="urn:microsoft.com/office/officeart/2005/8/layout/hProcess10"/>
    <dgm:cxn modelId="{07A42092-B75E-431A-951A-86B0B8657BCA}" type="presParOf" srcId="{B69080B7-49EE-474D-8A1D-ED79A66B8D73}" destId="{451BE4BD-CAC5-445B-911C-B50120843929}" srcOrd="2" destOrd="0" presId="urn:microsoft.com/office/officeart/2005/8/layout/hProcess10"/>
    <dgm:cxn modelId="{2AC4DB2A-10C3-40AB-9043-F0908FCDFE7E}" type="presParOf" srcId="{451BE4BD-CAC5-445B-911C-B50120843929}" destId="{C5820A99-9267-4D78-B75E-288B4F64DF32}" srcOrd="0" destOrd="0" presId="urn:microsoft.com/office/officeart/2005/8/layout/hProcess10"/>
    <dgm:cxn modelId="{FDAD64CF-38F0-4746-8301-C4F2F7CDA2B4}" type="presParOf" srcId="{451BE4BD-CAC5-445B-911C-B50120843929}" destId="{14635C60-6A3C-47CD-A390-C012E06EDE6E}" srcOrd="1" destOrd="0" presId="urn:microsoft.com/office/officeart/2005/8/layout/hProcess10"/>
    <dgm:cxn modelId="{4432243F-F4B1-43D6-B0E8-06B54DB5F509}" type="presParOf" srcId="{B69080B7-49EE-474D-8A1D-ED79A66B8D73}" destId="{3F7F9E30-D8CF-4CF5-A123-A1054C72C8D1}" srcOrd="3" destOrd="0" presId="urn:microsoft.com/office/officeart/2005/8/layout/hProcess10"/>
    <dgm:cxn modelId="{24095427-E0A4-48C5-A2F7-E8283146B292}" type="presParOf" srcId="{3F7F9E30-D8CF-4CF5-A123-A1054C72C8D1}" destId="{60A487AB-7E78-47D3-A191-803660D8F5F5}" srcOrd="0" destOrd="0" presId="urn:microsoft.com/office/officeart/2005/8/layout/hProcess10"/>
    <dgm:cxn modelId="{92EDAE88-5EF7-4714-9D80-3885ED4608DC}" type="presParOf" srcId="{B69080B7-49EE-474D-8A1D-ED79A66B8D73}" destId="{4E719576-443E-4BBD-86D3-CF5EEED56E37}" srcOrd="4" destOrd="0" presId="urn:microsoft.com/office/officeart/2005/8/layout/hProcess10"/>
    <dgm:cxn modelId="{74A4B750-D529-41FF-9599-67E1BC443642}" type="presParOf" srcId="{4E719576-443E-4BBD-86D3-CF5EEED56E37}" destId="{1FEA132D-344E-4F4D-82E0-487B2B7DC171}" srcOrd="0" destOrd="0" presId="urn:microsoft.com/office/officeart/2005/8/layout/hProcess10"/>
    <dgm:cxn modelId="{20D9B7B2-BDAC-4BAF-95E6-9623914E2CE2}" type="presParOf" srcId="{4E719576-443E-4BBD-86D3-CF5EEED56E37}" destId="{7CEBA813-F40B-4C3B-A42A-FE42E342D241}" srcOrd="1" destOrd="0" presId="urn:microsoft.com/office/officeart/2005/8/layout/hProcess10"/>
    <dgm:cxn modelId="{9E2B903A-2954-40E4-87E3-8A0E0BD4718D}" type="presParOf" srcId="{B69080B7-49EE-474D-8A1D-ED79A66B8D73}" destId="{E8FE5021-1F9B-4F9A-9334-3F19D79A691A}" srcOrd="5" destOrd="0" presId="urn:microsoft.com/office/officeart/2005/8/layout/hProcess10"/>
    <dgm:cxn modelId="{C2FE14B5-5FDF-47DD-88C3-73351629DCE0}" type="presParOf" srcId="{E8FE5021-1F9B-4F9A-9334-3F19D79A691A}" destId="{F898B1B5-61C6-4271-A0A0-544AEBBCF560}" srcOrd="0" destOrd="0" presId="urn:microsoft.com/office/officeart/2005/8/layout/hProcess10"/>
    <dgm:cxn modelId="{B3814082-E1C9-4EB0-954F-21B28CA134BB}" type="presParOf" srcId="{B69080B7-49EE-474D-8A1D-ED79A66B8D73}" destId="{5FBA8377-4471-408D-8A75-CF5D2612655A}" srcOrd="6" destOrd="0" presId="urn:microsoft.com/office/officeart/2005/8/layout/hProcess10"/>
    <dgm:cxn modelId="{6CC437E4-BA90-4BE5-92E5-271D47CE4A5E}" type="presParOf" srcId="{5FBA8377-4471-408D-8A75-CF5D2612655A}" destId="{D26FBFFB-8381-4C5A-AD2E-4495C90C8BF6}" srcOrd="0" destOrd="0" presId="urn:microsoft.com/office/officeart/2005/8/layout/hProcess10"/>
    <dgm:cxn modelId="{50B8A639-34AD-4E02-B095-DF7E7B02B662}" type="presParOf" srcId="{5FBA8377-4471-408D-8A75-CF5D2612655A}" destId="{56E4960F-A3EA-4658-9B22-AFE76283FAA5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991B0-5FBC-415B-8AF6-5481730D57E9}">
      <dsp:nvSpPr>
        <dsp:cNvPr id="0" name=""/>
        <dsp:cNvSpPr/>
      </dsp:nvSpPr>
      <dsp:spPr>
        <a:xfrm>
          <a:off x="2214" y="642116"/>
          <a:ext cx="1700056" cy="170005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AF3F190-8ADB-43FF-A88A-AC459E8D9D52}">
      <dsp:nvSpPr>
        <dsp:cNvPr id="0" name=""/>
        <dsp:cNvSpPr/>
      </dsp:nvSpPr>
      <dsp:spPr>
        <a:xfrm>
          <a:off x="195435" y="2018549"/>
          <a:ext cx="2012407" cy="17000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tx1"/>
              </a:solidFill>
            </a:rPr>
            <a:t>Abteilung 1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Eric Müller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Luisa Muster</a:t>
          </a:r>
        </a:p>
      </dsp:txBody>
      <dsp:txXfrm>
        <a:off x="245228" y="2068342"/>
        <a:ext cx="1912821" cy="1600470"/>
      </dsp:txXfrm>
    </dsp:sp>
    <dsp:sp modelId="{67F00AF0-0C2D-4881-8AA3-39088E091818}">
      <dsp:nvSpPr>
        <dsp:cNvPr id="0" name=""/>
        <dsp:cNvSpPr/>
      </dsp:nvSpPr>
      <dsp:spPr>
        <a:xfrm rot="21970">
          <a:off x="2084854" y="1296994"/>
          <a:ext cx="382595" cy="4084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700" kern="1200"/>
        </a:p>
      </dsp:txBody>
      <dsp:txXfrm>
        <a:off x="2084855" y="1378327"/>
        <a:ext cx="267817" cy="245099"/>
      </dsp:txXfrm>
    </dsp:sp>
    <dsp:sp modelId="{C5820A99-9267-4D78-B75E-288B4F64DF32}">
      <dsp:nvSpPr>
        <dsp:cNvPr id="0" name=""/>
        <dsp:cNvSpPr/>
      </dsp:nvSpPr>
      <dsp:spPr>
        <a:xfrm>
          <a:off x="2795379" y="703114"/>
          <a:ext cx="1700056" cy="161376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4635C60-6A3C-47CD-A390-C012E06EDE6E}">
      <dsp:nvSpPr>
        <dsp:cNvPr id="0" name=""/>
        <dsp:cNvSpPr/>
      </dsp:nvSpPr>
      <dsp:spPr>
        <a:xfrm>
          <a:off x="3245394" y="2010253"/>
          <a:ext cx="2012407" cy="1700056"/>
        </a:xfrm>
        <a:prstGeom prst="roundRect">
          <a:avLst>
            <a:gd name="adj" fmla="val 10000"/>
          </a:avLst>
        </a:prstGeom>
        <a:solidFill>
          <a:srgbClr val="92D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tx1"/>
              </a:solidFill>
            </a:rPr>
            <a:t>Abteilung 2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Jack Muster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Julian Max</a:t>
          </a:r>
          <a:endParaRPr lang="de-DE" sz="3600" kern="1200" dirty="0"/>
        </a:p>
      </dsp:txBody>
      <dsp:txXfrm>
        <a:off x="3295187" y="2060046"/>
        <a:ext cx="1912821" cy="1600470"/>
      </dsp:txXfrm>
    </dsp:sp>
    <dsp:sp modelId="{3F7F9E30-D8CF-4CF5-A123-A1054C72C8D1}">
      <dsp:nvSpPr>
        <dsp:cNvPr id="0" name=""/>
        <dsp:cNvSpPr/>
      </dsp:nvSpPr>
      <dsp:spPr>
        <a:xfrm rot="16947">
          <a:off x="4872041" y="1312720"/>
          <a:ext cx="376612" cy="4084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700" kern="1200"/>
        </a:p>
      </dsp:txBody>
      <dsp:txXfrm>
        <a:off x="4872042" y="1394142"/>
        <a:ext cx="263628" cy="245099"/>
      </dsp:txXfrm>
    </dsp:sp>
    <dsp:sp modelId="{1FEA132D-344E-4F4D-82E0-487B2B7DC171}">
      <dsp:nvSpPr>
        <dsp:cNvPr id="0" name=""/>
        <dsp:cNvSpPr/>
      </dsp:nvSpPr>
      <dsp:spPr>
        <a:xfrm>
          <a:off x="5571458" y="673652"/>
          <a:ext cx="1700056" cy="170005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CEBA813-F40B-4C3B-A42A-FE42E342D241}">
      <dsp:nvSpPr>
        <dsp:cNvPr id="0" name=""/>
        <dsp:cNvSpPr/>
      </dsp:nvSpPr>
      <dsp:spPr>
        <a:xfrm>
          <a:off x="5834144" y="2039715"/>
          <a:ext cx="2012407" cy="170005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tx1"/>
              </a:solidFill>
            </a:rPr>
            <a:t>Abteilung 3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Julia Muster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Marc Obst</a:t>
          </a:r>
        </a:p>
      </dsp:txBody>
      <dsp:txXfrm>
        <a:off x="5883937" y="2089508"/>
        <a:ext cx="1912821" cy="1600470"/>
      </dsp:txXfrm>
    </dsp:sp>
    <dsp:sp modelId="{E8FE5021-1F9B-4F9A-9334-3F19D79A691A}">
      <dsp:nvSpPr>
        <dsp:cNvPr id="0" name=""/>
        <dsp:cNvSpPr/>
      </dsp:nvSpPr>
      <dsp:spPr>
        <a:xfrm rot="9741">
          <a:off x="7650883" y="1323451"/>
          <a:ext cx="379370" cy="4084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700" kern="1200"/>
        </a:p>
      </dsp:txBody>
      <dsp:txXfrm>
        <a:off x="7650883" y="1404990"/>
        <a:ext cx="265559" cy="245099"/>
      </dsp:txXfrm>
    </dsp:sp>
    <dsp:sp modelId="{D26FBFFB-8381-4C5A-AD2E-4495C90C8BF6}">
      <dsp:nvSpPr>
        <dsp:cNvPr id="0" name=""/>
        <dsp:cNvSpPr/>
      </dsp:nvSpPr>
      <dsp:spPr>
        <a:xfrm>
          <a:off x="8355426" y="681540"/>
          <a:ext cx="1700056" cy="170005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6E4960F-A3EA-4658-9B22-AFE76283FAA5}">
      <dsp:nvSpPr>
        <dsp:cNvPr id="0" name=""/>
        <dsp:cNvSpPr/>
      </dsp:nvSpPr>
      <dsp:spPr>
        <a:xfrm>
          <a:off x="8503187" y="2001294"/>
          <a:ext cx="2012407" cy="17000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tx1"/>
              </a:solidFill>
            </a:rPr>
            <a:t>Abteilung 4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Max Fischer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Andreas Müller</a:t>
          </a:r>
        </a:p>
      </dsp:txBody>
      <dsp:txXfrm>
        <a:off x="8552980" y="2051087"/>
        <a:ext cx="1912821" cy="1600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417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531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539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637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7560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5911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313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289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768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040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8554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8ABC7-395C-42EE-A297-10E367482DAC}" type="datetimeFigureOut">
              <a:rPr lang="de-DE" smtClean="0"/>
              <a:t>29.01.2021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C24A9-5ACE-42B8-B55E-381537A1A5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268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C15881-0BBE-4F07-8D1F-1B9EB8C26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Firma GmbH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BB2A4A52-8B97-477A-A15C-353FBA56C2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3934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3349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Breitbild</PresentationFormat>
  <Paragraphs>13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Firma GmbH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Sejla Memic</dc:creator>
  <cp:keywords>www.office-lernen.com</cp:keywords>
  <cp:lastModifiedBy>Sejla Memic</cp:lastModifiedBy>
  <cp:revision>8</cp:revision>
  <dcterms:created xsi:type="dcterms:W3CDTF">2016-05-03T10:47:41Z</dcterms:created>
  <dcterms:modified xsi:type="dcterms:W3CDTF">2021-01-29T10:32:06Z</dcterms:modified>
</cp:coreProperties>
</file>