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9"/>
  </p:notesMasterIdLst>
  <p:handoutMasterIdLst>
    <p:handoutMasterId r:id="rId10"/>
  </p:handoutMasterIdLst>
  <p:sldIdLst>
    <p:sldId id="257" r:id="rId3"/>
    <p:sldId id="265" r:id="rId4"/>
    <p:sldId id="266" r:id="rId5"/>
    <p:sldId id="268" r:id="rId6"/>
    <p:sldId id="25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>
      <p:cViewPr>
        <p:scale>
          <a:sx n="119" d="100"/>
          <a:sy n="119" d="100"/>
        </p:scale>
        <p:origin x="96" y="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108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2AAA-2CC7-4F9C-A8C6-8B9F2A3E9EF0}" type="datetimeFigureOut">
              <a:rPr lang="de-DE" smtClean="0"/>
              <a:t>20.01.2021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AD62A-9EE1-43E3-A7E5-D268F71DF3EB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7ADBA-1AC7-4CD6-8AFF-4E8087BA5487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Kopfzeil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4C2EF-8A97-4DAF-B099-E567883644D6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noProof="0"/>
              <a:t>Master-Untertitelformat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de-DE" noProof="0" smtClean="0"/>
              <a:t>‹Nr.›</a:t>
            </a:fld>
            <a:endParaRPr lang="de-DE" noProof="0" dirty="0"/>
          </a:p>
        </p:txBody>
      </p:sp>
      <p:sp>
        <p:nvSpPr>
          <p:cNvPr id="8" name="Freihandform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Bildplatzhalter 11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wei Bilder mit Beschrift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7" name="Freihandform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8" name="Freihandform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Bildplatzhalter 18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4"/>
          </p:nvPr>
        </p:nvSpPr>
        <p:spPr>
          <a:xfrm>
            <a:off x="1028581" y="5305425"/>
            <a:ext cx="3566160" cy="1097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20" name="Textplatzhalter 16"/>
          <p:cNvSpPr>
            <a:spLocks noGrp="1"/>
          </p:cNvSpPr>
          <p:nvPr>
            <p:ph type="body" sz="quarter" idx="16"/>
          </p:nvPr>
        </p:nvSpPr>
        <p:spPr>
          <a:xfrm>
            <a:off x="5566714" y="5305425"/>
            <a:ext cx="3566160" cy="109728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rei Bilder mit Beschrift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7" name="Freihandform 5"/>
          <p:cNvSpPr>
            <a:spLocks/>
          </p:cNvSpPr>
          <p:nvPr/>
        </p:nvSpPr>
        <p:spPr bwMode="gray">
          <a:xfrm>
            <a:off x="762000" y="933449"/>
            <a:ext cx="53340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991888" y="1113022"/>
            <a:ext cx="4874224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8" name="Freihandform 5"/>
          <p:cNvSpPr>
            <a:spLocks/>
          </p:cNvSpPr>
          <p:nvPr/>
        </p:nvSpPr>
        <p:spPr bwMode="gray">
          <a:xfrm>
            <a:off x="6323873" y="967316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Bildplatzhalter 18"/>
          <p:cNvSpPr>
            <a:spLocks noGrp="1"/>
          </p:cNvSpPr>
          <p:nvPr>
            <p:ph type="pic" sz="quarter" idx="15"/>
          </p:nvPr>
        </p:nvSpPr>
        <p:spPr>
          <a:xfrm>
            <a:off x="6506025" y="1109743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4"/>
          </p:nvPr>
        </p:nvSpPr>
        <p:spPr>
          <a:xfrm>
            <a:off x="1028581" y="5919255"/>
            <a:ext cx="8104082" cy="49742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12" name="Freihandform 5"/>
          <p:cNvSpPr>
            <a:spLocks/>
          </p:cNvSpPr>
          <p:nvPr/>
        </p:nvSpPr>
        <p:spPr bwMode="gray">
          <a:xfrm>
            <a:off x="6323873" y="3060954"/>
            <a:ext cx="2990942" cy="1934384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6"/>
          </p:nvPr>
        </p:nvSpPr>
        <p:spPr>
          <a:xfrm>
            <a:off x="6506025" y="3203381"/>
            <a:ext cx="2626638" cy="1649530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28580" y="5305424"/>
            <a:ext cx="8104083" cy="57992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de-DE" noProof="0"/>
              <a:t>Mastertitelformat bearbeiten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ünf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8" name="Freihandform 5"/>
          <p:cNvSpPr>
            <a:spLocks/>
          </p:cNvSpPr>
          <p:nvPr/>
        </p:nvSpPr>
        <p:spPr bwMode="gray">
          <a:xfrm>
            <a:off x="4182533" y="265044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/>
          </p:nvPr>
        </p:nvSpPr>
        <p:spPr>
          <a:xfrm>
            <a:off x="4424435" y="436315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0" name="Freihandform 5"/>
          <p:cNvSpPr>
            <a:spLocks/>
          </p:cNvSpPr>
          <p:nvPr/>
        </p:nvSpPr>
        <p:spPr bwMode="gray">
          <a:xfrm>
            <a:off x="816188" y="384723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Bildplatzhalter 10"/>
          <p:cNvSpPr>
            <a:spLocks noGrp="1"/>
          </p:cNvSpPr>
          <p:nvPr>
            <p:ph type="pic" sz="quarter" idx="15"/>
          </p:nvPr>
        </p:nvSpPr>
        <p:spPr>
          <a:xfrm>
            <a:off x="1013022" y="538232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2" name="Freihandform 5"/>
          <p:cNvSpPr>
            <a:spLocks/>
          </p:cNvSpPr>
          <p:nvPr/>
        </p:nvSpPr>
        <p:spPr bwMode="gray">
          <a:xfrm>
            <a:off x="816188" y="2478361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Bildplatzhalter 12"/>
          <p:cNvSpPr>
            <a:spLocks noGrp="1"/>
          </p:cNvSpPr>
          <p:nvPr>
            <p:ph type="pic" sz="quarter" idx="16"/>
          </p:nvPr>
        </p:nvSpPr>
        <p:spPr>
          <a:xfrm>
            <a:off x="1013022" y="2631870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14" name="Freihandform 5"/>
          <p:cNvSpPr>
            <a:spLocks/>
          </p:cNvSpPr>
          <p:nvPr/>
        </p:nvSpPr>
        <p:spPr bwMode="gray">
          <a:xfrm>
            <a:off x="816188" y="4571999"/>
            <a:ext cx="3146212" cy="1894677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7"/>
          </p:nvPr>
        </p:nvSpPr>
        <p:spPr>
          <a:xfrm>
            <a:off x="1013022" y="4725508"/>
            <a:ext cx="2752545" cy="1587658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18288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DE" noProof="0" dirty="0"/>
          </a:p>
        </p:txBody>
      </p:sp>
      <p:sp>
        <p:nvSpPr>
          <p:cNvPr id="20" name="Freihandform 5"/>
          <p:cNvSpPr>
            <a:spLocks/>
          </p:cNvSpPr>
          <p:nvPr/>
        </p:nvSpPr>
        <p:spPr bwMode="gray">
          <a:xfrm>
            <a:off x="4182533" y="3448511"/>
            <a:ext cx="5232399" cy="3020023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8"/>
          </p:nvPr>
        </p:nvSpPr>
        <p:spPr>
          <a:xfrm>
            <a:off x="4424435" y="3619782"/>
            <a:ext cx="4748594" cy="2677481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 noProof="0"/>
              <a:t>Bild durch Klicken auf Symbol hinzufügen</a:t>
            </a: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/>
          <a:lstStyle/>
          <a:p>
            <a:r>
              <a:rPr lang="de-DE" noProof="0"/>
              <a:t>Mastertitelformat bearbeiten</a:t>
            </a:r>
            <a:endParaRPr lang="de-DE" noProof="0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  <a:endParaRPr lang="de-DE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8593D-7C47-471E-A8DF-97AC4FFD13F5}" type="datetimeFigureOut">
              <a:rPr lang="de-DE" noProof="0" smtClean="0"/>
              <a:t>20.01.2021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9D71E3-7D81-4C24-B9D8-6B108755C64C}" type="slidenum">
              <a:rPr lang="de-DE" noProof="0" smtClean="0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noProof="0" dirty="0"/>
              <a:t>Textmasterformat bearbeiten</a:t>
            </a:r>
          </a:p>
          <a:p>
            <a:pPr lvl="1"/>
            <a:r>
              <a:rPr lang="de-DE" noProof="0" dirty="0"/>
              <a:t>Zweite Ebene</a:t>
            </a:r>
          </a:p>
          <a:p>
            <a:pPr lvl="2"/>
            <a:r>
              <a:rPr lang="de-DE" noProof="0" dirty="0"/>
              <a:t>Dritte Ebene</a:t>
            </a:r>
          </a:p>
          <a:p>
            <a:pPr lvl="3"/>
            <a:r>
              <a:rPr lang="de-DE" noProof="0" dirty="0"/>
              <a:t>Vierte Ebene</a:t>
            </a:r>
          </a:p>
          <a:p>
            <a:pPr lvl="4"/>
            <a:r>
              <a:rPr lang="de-DE" noProof="0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FC8593D-7C47-471E-A8DF-97AC4FFD13F5}" type="datetimeFigureOut">
              <a:rPr lang="de-DE" noProof="0" smtClean="0"/>
              <a:pPr/>
              <a:t>20.01.2021</a:t>
            </a:fld>
            <a:endParaRPr lang="de-DE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de-DE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89D71E3-7D81-4C24-B9D8-6B108755C64C}" type="slidenum">
              <a:rPr lang="de-DE" noProof="0" smtClean="0"/>
              <a:pPr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spcBef>
                <a:spcPct val="0"/>
              </a:spcBef>
              <a:buNone/>
            </a:pPr>
            <a:r>
              <a:rPr lang="de-DE" sz="4400" b="0" i="0" dirty="0">
                <a:solidFill>
                  <a:srgbClr val="404040"/>
                </a:solidFill>
                <a:latin typeface="Times New Roman"/>
                <a:ea typeface="+mj-ea"/>
                <a:cs typeface="+mj-cs"/>
              </a:rPr>
              <a:t>Titellayout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12"/>
              </a:spcBef>
              <a:buNone/>
            </a:pPr>
            <a:r>
              <a:rPr lang="de-DE" sz="2400" b="0" i="0" dirty="0">
                <a:latin typeface="Times New Roman"/>
              </a:rPr>
              <a:t>Untertitel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spcBef>
                <a:spcPct val="0"/>
              </a:spcBef>
              <a:buNone/>
            </a:pPr>
            <a:r>
              <a:rPr lang="de-DE" sz="3200" b="0" i="0" dirty="0">
                <a:solidFill>
                  <a:srgbClr val="404040"/>
                </a:solidFill>
                <a:latin typeface="Times New Roman"/>
                <a:ea typeface="+mj-ea"/>
                <a:cs typeface="+mj-cs"/>
              </a:rPr>
              <a:t>Bild mit Beschriftungslayout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0" indent="0" algn="l" defTabSz="914400">
              <a:spcBef>
                <a:spcPts val="1800"/>
              </a:spcBef>
              <a:buNone/>
            </a:pPr>
            <a:r>
              <a:rPr lang="de-DE" sz="1800" b="0" i="0" dirty="0">
                <a:solidFill>
                  <a:srgbClr val="404040"/>
                </a:solidFill>
                <a:latin typeface="Arial"/>
                <a:ea typeface="+mn-ea"/>
                <a:cs typeface="+mn-cs"/>
              </a:rPr>
              <a:t>Beschriftung</a:t>
            </a:r>
            <a:endParaRPr lang="en-US" dirty="0"/>
          </a:p>
        </p:txBody>
      </p:sp>
      <p:pic>
        <p:nvPicPr>
          <p:cNvPr id="8" name="Bildplatzhalter 7" descr="Frau mit kleinem Mädchen beim Gärtnern" title="Sample picture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Abgerundetes Rechteck 4"/>
          <p:cNvSpPr/>
          <p:nvPr/>
        </p:nvSpPr>
        <p:spPr>
          <a:xfrm>
            <a:off x="12344400" y="152400"/>
            <a:ext cx="1295400" cy="65532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14400">
              <a:buNone/>
            </a:pPr>
            <a:r>
              <a:rPr lang="de-DE" sz="1200" b="1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HINWEIS:</a:t>
            </a:r>
          </a:p>
          <a:p>
            <a:pPr algn="l" defTabSz="914400">
              <a:buNone/>
            </a:pPr>
            <a:r>
              <a:rPr lang="de-DE" sz="1200" b="0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Wenn Sie die Bilder auf dieser Folie ändern möchten, markieren Sie ein Bild, und löschen Sie es. Klicken Sie dann im Platzhalter auf das Symbol "Bild einfügen",</a:t>
            </a:r>
          </a:p>
          <a:p>
            <a:pPr algn="l" defTabSz="914400">
              <a:buNone/>
            </a:pPr>
            <a:r>
              <a:rPr lang="de-DE" sz="1200" b="0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um ein eigenes Bild einzufügen.</a:t>
            </a:r>
          </a:p>
        </p:txBody>
      </p:sp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 descr="Mädchen hält sein Eishörnchen in die Kamera" title="Sample picture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 algn="l" defTabSz="914400">
              <a:spcBef>
                <a:spcPts val="1800"/>
              </a:spcBef>
              <a:buNone/>
            </a:pPr>
            <a:r>
              <a:rPr lang="de-DE" sz="1800" b="0" i="0" dirty="0">
                <a:solidFill>
                  <a:srgbClr val="404040"/>
                </a:solidFill>
                <a:latin typeface="Arial"/>
                <a:ea typeface="+mn-ea"/>
                <a:cs typeface="+mn-cs"/>
              </a:rPr>
              <a:t>Beschriftung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0" algn="l" defTabSz="914400">
              <a:spcBef>
                <a:spcPts val="1800"/>
              </a:spcBef>
              <a:buNone/>
            </a:pPr>
            <a:r>
              <a:rPr lang="de-DE" sz="1800" b="0" i="0">
                <a:solidFill>
                  <a:srgbClr val="404040"/>
                </a:solidFill>
                <a:latin typeface="Arial"/>
                <a:ea typeface="+mn-ea"/>
                <a:cs typeface="+mn-cs"/>
              </a:rPr>
              <a:t>Beschriftung</a:t>
            </a:r>
            <a:endParaRPr lang="en-US" dirty="0"/>
          </a:p>
        </p:txBody>
      </p:sp>
      <p:sp>
        <p:nvSpPr>
          <p:cNvPr id="8" name="Abgerundetes Rechteck 7"/>
          <p:cNvSpPr/>
          <p:nvPr/>
        </p:nvSpPr>
        <p:spPr>
          <a:xfrm>
            <a:off x="12344400" y="152400"/>
            <a:ext cx="1295400" cy="65532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14400">
              <a:buNone/>
            </a:pPr>
            <a:r>
              <a:rPr lang="de-DE" sz="1200" b="1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HINWEIS:</a:t>
            </a:r>
          </a:p>
          <a:p>
            <a:pPr algn="l" defTabSz="914400">
              <a:buNone/>
            </a:pPr>
            <a:r>
              <a:rPr lang="de-DE" sz="1200" b="0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Wenn Sie die Bilder auf dieser Folie ändern möchten, markieren Sie ein Bild, und löschen Sie es. Klicken Sie dann im Platzhalter auf das Symbol "Bild einfügen",</a:t>
            </a:r>
          </a:p>
          <a:p>
            <a:pPr algn="l" defTabSz="914400">
              <a:buNone/>
            </a:pPr>
            <a:r>
              <a:rPr lang="de-DE" sz="1200" b="0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um ein eigenes Bild einzufügen.</a:t>
            </a:r>
          </a:p>
        </p:txBody>
      </p:sp>
      <p:pic>
        <p:nvPicPr>
          <p:cNvPr id="3" name="Bildplatzhalter 2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6444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platzhalter 9" descr="Kleines Mädchen stopft sich Blaubeeren in den Mund" title="Sample picture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Bildplatzhalter 6" descr="Junge und Mädchen in Regenmänteln" title="Sample picture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8" name="Bildplatzhalter 7" descr="Wassermelone in Scheiben" title="Sample pictures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Bildplatzhalter 8" descr="Kleines Mädchen in blauem Regenmantel" title="Sample picture"/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pic>
        <p:nvPicPr>
          <p:cNvPr id="11" name="Bildplatzhalter 10" descr="Kleiner Junge in Hängematte" title="Sample picture"/>
          <p:cNvPicPr>
            <a:picLocks noGrp="1" noChangeAspect="1"/>
          </p:cNvPicPr>
          <p:nvPr>
            <p:ph type="pic" sz="quarter" idx="18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12" name="Abgerundetes Rechteck 11"/>
          <p:cNvSpPr/>
          <p:nvPr/>
        </p:nvSpPr>
        <p:spPr>
          <a:xfrm>
            <a:off x="12344400" y="152400"/>
            <a:ext cx="1295400" cy="65532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14400">
              <a:buNone/>
            </a:pPr>
            <a:r>
              <a:rPr lang="de-DE" sz="1200" b="1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HINWEIS:</a:t>
            </a:r>
          </a:p>
          <a:p>
            <a:pPr algn="l" defTabSz="914400">
              <a:buNone/>
            </a:pPr>
            <a:r>
              <a:rPr lang="de-DE" sz="1200" b="0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Wenn Sie die Bilder auf dieser Folie ändern möchten, markieren Sie ein Bild, und löschen Sie es. Klicken Sie dann im Platzhalter auf das Symbol "Bild einfügen",</a:t>
            </a:r>
          </a:p>
          <a:p>
            <a:pPr algn="l" defTabSz="914400">
              <a:buNone/>
            </a:pPr>
            <a:r>
              <a:rPr lang="de-DE" sz="1200" b="0" i="1">
                <a:solidFill>
                  <a:schemeClr val="lt1"/>
                </a:solidFill>
                <a:latin typeface="Arial"/>
                <a:ea typeface="+mn-ea"/>
                <a:cs typeface="Arial"/>
              </a:rPr>
              <a:t>um ein eigenes Bild einzufügen.</a:t>
            </a:r>
          </a:p>
        </p:txBody>
      </p:sp>
    </p:spTree>
    <p:extLst>
      <p:ext uri="{BB962C8B-B14F-4D97-AF65-F5344CB8AC3E}">
        <p14:creationId xmlns:p14="http://schemas.microsoft.com/office/powerpoint/2010/main" val="80796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914400">
              <a:spcBef>
                <a:spcPct val="0"/>
              </a:spcBef>
              <a:buNone/>
            </a:pPr>
            <a:r>
              <a:rPr lang="de-DE" sz="4400" b="0" i="0" dirty="0">
                <a:solidFill>
                  <a:srgbClr val="404040"/>
                </a:solidFill>
                <a:latin typeface="Times New Roman"/>
              </a:rPr>
              <a:t>Layout für Abschnittsüberschrift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 defTabSz="914400">
              <a:spcBef>
                <a:spcPts val="1800"/>
              </a:spcBef>
              <a:buNone/>
            </a:pPr>
            <a:r>
              <a:rPr lang="de-DE" sz="2400" b="0" i="0" dirty="0">
                <a:solidFill>
                  <a:srgbClr val="404040"/>
                </a:solidFill>
                <a:latin typeface="Times New Roman"/>
              </a:rPr>
              <a:t>Untertitel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43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leine Freunde 40 64 x 22 86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ldrenFriends_16x9_TP103896100" id="{375DB4DA-79A4-4C3C-A957-7167B6AFDA56}" vid="{1689F45C-7333-404F-800A-E65D6BE87DCC}"/>
    </a:ext>
  </a:extLst>
</a:theme>
</file>

<file path=ppt/theme/theme2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84F1C7F-4517-454D-BA9E-24CE3E476B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Park Präsentationsvorlage</Template>
  <TotalTime>0</TotalTime>
  <Words>132</Words>
  <Application>Microsoft Office PowerPoint</Application>
  <PresentationFormat>Breitbild</PresentationFormat>
  <Paragraphs>17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9" baseType="lpstr">
      <vt:lpstr>Arial</vt:lpstr>
      <vt:lpstr>Times New Roman</vt:lpstr>
      <vt:lpstr>Kleine Freunde 40 64 x 22 86</vt:lpstr>
      <vt:lpstr>Titellayout</vt:lpstr>
      <vt:lpstr>Bild mit Beschriftungslayout</vt:lpstr>
      <vt:lpstr>PowerPoint-Präsentation</vt:lpstr>
      <vt:lpstr>PowerPoint-Präsentation</vt:lpstr>
      <vt:lpstr>Layout für Abschnittsüberschrift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2021-01-20T12:53:21Z</dcterms:created>
  <dcterms:modified xsi:type="dcterms:W3CDTF">2021-01-20T12:54:03Z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</Properties>
</file>