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0272F-3C62-4173-BF80-62012AF53B0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0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F5EEA-9CB4-4101-8301-A9075DC73EE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50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19D80-645D-41D2-BCF0-60B262E94B8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239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CD25C-7AF5-439D-9AF4-8A4A7A200C9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46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62BFD-932F-4F90-955C-B76553E9BB6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36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B3E54-9DB4-4714-B508-585950A0C2A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816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DEAED-AEF9-495D-B31F-8C8CF20E9E5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456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8113F-30A7-40BE-8327-418353E4AD0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80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A4B98-462A-404B-A5D0-147A640F3C1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40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A7D09-8CF4-45EE-B8A7-685FA2318A1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01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3F763-B95F-40D6-948E-E43EAABDD74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6243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A18E32B-22F1-4D21-93CE-48085DCCBA7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70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3D1B6E-D9E8-46DF-9F2E-51AE46A80BBD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hart" idx="1"/>
          </p:nvPr>
        </p:nvGraphicFramePr>
        <p:xfrm>
          <a:off x="465138" y="1628775"/>
          <a:ext cx="8212137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iagramm" r:id="rId3" imgW="8229600" imgH="4533798" progId="MSGraph.Chart.8">
                  <p:embed followColorScheme="full"/>
                </p:oleObj>
              </mc:Choice>
              <mc:Fallback>
                <p:oleObj name="Diagramm" r:id="rId3" imgW="8229600" imgH="4533798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628775"/>
                        <a:ext cx="8212137" cy="452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4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14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14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2010-08-10T10:53:33Z</dcterms:created>
  <dcterms:modified xsi:type="dcterms:W3CDTF">2010-08-10T10:53:36Z</dcterms:modified>
</cp:coreProperties>
</file>