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9" r:id="rId2"/>
  </p:sldMasterIdLst>
  <p:notesMasterIdLst>
    <p:notesMasterId r:id="rId15"/>
  </p:notesMasterIdLst>
  <p:sldIdLst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92131" autoAdjust="0"/>
  </p:normalViewPr>
  <p:slideViewPr>
    <p:cSldViewPr>
      <p:cViewPr varScale="1">
        <p:scale>
          <a:sx n="105" d="100"/>
          <a:sy n="105" d="100"/>
        </p:scale>
        <p:origin x="139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47785-0855-4099-88C7-DCD59A7DAECC}" type="datetimeFigureOut">
              <a:rPr lang="en-US" smtClean="0"/>
              <a:pPr/>
              <a:t>8/17/2018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46AD9-53ED-401F-9FC2-01C980B99C0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35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01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43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291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42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24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52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338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24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2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794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91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5AC58C-101D-4116-802E-A78DC0C5E8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20539EC-7D06-4604-92BA-DFF8B67E8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8577C7-4BEC-4F33-9F64-B039F0983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E9A8-4A59-412D-8284-9A0D4AE50213}" type="datetime1">
              <a:rPr lang="en-US" smtClean="0"/>
              <a:t>8/17/2018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309BA3-3BF1-414E-B803-B45DF00BC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D743F7F-BC4A-4FA6-AF44-35850D33D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56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C7C45C-7633-4DB0-B5E1-A97EB51F2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4D8007-DEBF-4AFF-A4CC-89D4010EA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A9895D-4FDE-437D-9AC2-04E999F7A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0B8F-0D40-49A0-978C-93621359C1ED}" type="datetime1">
              <a:rPr lang="en-US" smtClean="0"/>
              <a:t>8/17/2018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A57A8F-011B-47D4-B778-C69D2FEC4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9A7078-4C63-41F9-9752-5AC107D81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17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4E9EA-D380-47DF-B79B-7258DA8B9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CB87B3-C07A-457D-B429-AF205EC42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F11824-2FC1-49E3-A301-A7464F4A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FAD90-BC08-437D-BAA4-30354422D98F}" type="datetime1">
              <a:rPr lang="en-US" smtClean="0"/>
              <a:t>8/17/2018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74350A-713E-45CD-81D2-BABC8EECC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705003F-1DD3-4B02-A10B-FF7BE806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0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DAEC81-EB76-4007-B934-9FC9C37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F0D05B-48F5-44CC-855A-9CD764A694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06D3BDD-AD5F-4E63-8E60-C23A77605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FF504BB-3527-43E5-B51D-B2A1F15BF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3EBC-BFFC-4EBC-94BF-B14A964D2DA3}" type="datetime1">
              <a:rPr lang="en-US" smtClean="0"/>
              <a:t>8/17/2018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14C811-E9C5-40BB-8442-370D50C74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8764F93-72A7-4A75-AE78-AF153EAFD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2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AAD5D-6D52-4CD1-BD91-569DD5B83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DAA966-2FBC-45E2-8593-79727CAA1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203AD39-2373-470B-A568-ED3ECAD6A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47AC704-410D-411C-930F-BF12E9D907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78ACC98-4E64-4E88-9224-C327EF9A85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CCFA834-14CB-481A-951D-2BBDF55F6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46B3-8812-4051-8F36-24BE3F200489}" type="datetime1">
              <a:rPr lang="en-US" smtClean="0"/>
              <a:t>8/17/2018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2F8AAA4-3E23-45D9-936C-584BC092B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84D99DC-4AA9-40BB-B12D-E5C2BAD0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19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6EFAD8-6444-4981-AEE6-74D3CEE70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8C810AD-7E31-4C9A-B63E-9820A2432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6A923-C349-4EE3-8702-D9F3A089807F}" type="datetime1">
              <a:rPr lang="en-US" smtClean="0"/>
              <a:t>8/17/2018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42410D-FF50-4CB1-9D6D-5CA1FAC8F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CB2BD08-BF4B-4489-B863-248A5BB81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99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B34C474-48DA-4962-9C83-F7423F988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4F7C2-2E1B-4CA3-892C-5E9CCD7BF50F}" type="datetime1">
              <a:rPr lang="en-US" smtClean="0"/>
              <a:t>8/17/2018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F5ECCA0-A070-4301-9044-865D06578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ECD5945-B1DF-4556-9A0B-CF6BA8AB1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35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D170F4-C9F3-4C72-8134-42752246D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F09135-08F1-462E-9173-52E91CA5D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346285E-78F3-400B-B765-7319173F6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DCFBFD-E592-4F00-AB10-4834C58AD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FFC4-1B24-4693-9714-D1B747366F61}" type="datetime1">
              <a:rPr lang="en-US" smtClean="0"/>
              <a:t>8/17/2018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EFDFDB2-5CEC-470C-944D-D523D7710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E3DB5F-61DB-478A-86A5-7EC52C116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4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ED476F-4A6A-4A59-A3F6-36B25D16C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6FE4ECB-F615-421B-B859-4AE9197080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ED95BCF-5C8C-48CF-AFCC-70A11A51A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74DB7C5-1545-478D-B099-CA47C0869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71E3-851C-4B1F-BB7D-691A8611EFE9}" type="datetime1">
              <a:rPr lang="en-US" smtClean="0"/>
              <a:t>8/17/2018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6F77B98-007B-4DBC-9EBA-7E5106D41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0C7F3F4-2D52-47D0-A6A9-7A7D43958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8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6C263-7F3A-4F1F-A894-456336410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C38EBAD-7DB0-4899-9AD5-006DCCB13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9FA307-370D-4B2E-9E65-7AF435B64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7A81D-D149-454B-BFD6-CA863BCB2F30}" type="datetime1">
              <a:rPr lang="en-US" smtClean="0"/>
              <a:t>8/17/2018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C21C32-2C13-42E3-AD70-7EA87B7A2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813A31-2381-406B-ACD0-58EA1A81C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54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54E06D8-F139-4166-9A33-A1474A1790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07D1C29-7A24-4125-B9DB-14440F35C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5D7A02-5DCB-494D-AA8A-738DAC57A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5F27-450A-4512-8752-47C47A51CAEF}" type="datetime1">
              <a:rPr lang="en-US" smtClean="0"/>
              <a:t>8/17/2018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FD3C8A8-1F31-4ED2-8DAA-599B973C5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412259-C958-4A98-BFED-F215BAE63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88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3D66F2F-6AB6-4F4C-9560-DDFFF60DE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7B7519-567E-4ECA-B331-95066DCA4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2FBF8E-2CD1-4D95-95E3-50ADA400BA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8A000-3513-4565-92AE-D541E81696B4}" type="datetime1">
              <a:rPr lang="en-US" smtClean="0"/>
              <a:t>8/17/2018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A9215B-6FE1-4280-B0FB-A4281E940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>
                <a:solidFill>
                  <a:schemeClr val="tx2">
                    <a:shade val="90000"/>
                  </a:schemeClr>
                </a:solidFill>
              </a:rPr>
              <a:t>www.office-lernen.com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866F28-BDFB-4410-B783-A527CFB3D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FFAA7-4352-4EB3-B853-556FB1DF493A}" type="slidenum">
              <a:rPr lang="en-US" smtClean="0"/>
              <a:pPr/>
              <a:t>‹Nr.›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738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office-lernen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office-lernen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office-lernen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office-lernen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office-lernen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office-lernen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office-lernen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office-lernen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office-lernen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office-lernen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office-lernen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www.office-lerne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4944E2F-0FB0-4F28-9732-AD957005A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9666" r="5113" b="10817"/>
          <a:stretch/>
        </p:blipFill>
        <p:spPr>
          <a:xfrm>
            <a:off x="0" y="116632"/>
            <a:ext cx="9144000" cy="662473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1" y="114371"/>
            <a:ext cx="6984775" cy="720080"/>
          </a:xfrm>
        </p:spPr>
        <p:txBody>
          <a:bodyPr/>
          <a:lstStyle/>
          <a:p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Januar 2019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2739316"/>
              </p:ext>
            </p:extLst>
          </p:nvPr>
        </p:nvGraphicFramePr>
        <p:xfrm>
          <a:off x="539552" y="692696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FREITAG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Neujahr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3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4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5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6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Heilige Drei Könige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7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8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9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10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11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12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13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14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15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16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17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18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19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20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21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22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23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24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25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26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27</a:t>
                      </a: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28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29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30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latin typeface="Baskerville Old Face" panose="02020602080505020303" pitchFamily="18" charset="0"/>
                        </a:rPr>
                        <a:t>31</a:t>
                      </a: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4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6197312"/>
            <a:ext cx="1801763" cy="3053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4944E2F-0FB0-4F28-9732-AD957005A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9666" r="5113" b="10817"/>
          <a:stretch/>
        </p:blipFill>
        <p:spPr>
          <a:xfrm>
            <a:off x="0" y="116632"/>
            <a:ext cx="9144000" cy="662473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1" y="114371"/>
            <a:ext cx="6984775" cy="720080"/>
          </a:xfrm>
        </p:spPr>
        <p:txBody>
          <a:bodyPr/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Februar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7491701"/>
              </p:ext>
            </p:extLst>
          </p:nvPr>
        </p:nvGraphicFramePr>
        <p:xfrm>
          <a:off x="539552" y="692696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FREITAG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Grafik 5">
            <a:hlinkClick r:id="rId4"/>
            <a:extLst>
              <a:ext uri="{FF2B5EF4-FFF2-40B4-BE49-F238E27FC236}">
                <a16:creationId xmlns:a16="http://schemas.microsoft.com/office/drawing/2014/main" id="{5F028AE4-571E-4AFE-B9D7-2DDC9B441B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6197312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22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4944E2F-0FB0-4F28-9732-AD957005A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9666" r="5113" b="10817"/>
          <a:stretch/>
        </p:blipFill>
        <p:spPr>
          <a:xfrm>
            <a:off x="0" y="116632"/>
            <a:ext cx="9144000" cy="662473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1" y="114371"/>
            <a:ext cx="6984775" cy="720080"/>
          </a:xfrm>
        </p:spPr>
        <p:txBody>
          <a:bodyPr/>
          <a:lstStyle/>
          <a:p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März 2019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4628312"/>
              </p:ext>
            </p:extLst>
          </p:nvPr>
        </p:nvGraphicFramePr>
        <p:xfrm>
          <a:off x="539552" y="692696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FREITAG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Rosen-montag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Grafik 2">
            <a:hlinkClick r:id="rId4"/>
            <a:extLst>
              <a:ext uri="{FF2B5EF4-FFF2-40B4-BE49-F238E27FC236}">
                <a16:creationId xmlns:a16="http://schemas.microsoft.com/office/drawing/2014/main" id="{D773670D-8E35-45E7-BB44-F5B7AD1508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6197312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024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4944E2F-0FB0-4F28-9732-AD957005A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9666" r="5113" b="10817"/>
          <a:stretch/>
        </p:blipFill>
        <p:spPr>
          <a:xfrm>
            <a:off x="0" y="116632"/>
            <a:ext cx="9144000" cy="662473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1" y="114371"/>
            <a:ext cx="6984775" cy="720080"/>
          </a:xfrm>
        </p:spPr>
        <p:txBody>
          <a:bodyPr/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April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7338254"/>
              </p:ext>
            </p:extLst>
          </p:nvPr>
        </p:nvGraphicFramePr>
        <p:xfrm>
          <a:off x="539552" y="692696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FREITAG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Karfreitag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Ostern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Ostermontag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Grafik 2">
            <a:hlinkClick r:id="rId4"/>
            <a:extLst>
              <a:ext uri="{FF2B5EF4-FFF2-40B4-BE49-F238E27FC236}">
                <a16:creationId xmlns:a16="http://schemas.microsoft.com/office/drawing/2014/main" id="{D773670D-8E35-45E7-BB44-F5B7AD1508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6197312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2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4944E2F-0FB0-4F28-9732-AD957005A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9666" r="5113" b="10817"/>
          <a:stretch/>
        </p:blipFill>
        <p:spPr>
          <a:xfrm>
            <a:off x="0" y="116632"/>
            <a:ext cx="9144000" cy="662473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1" y="114371"/>
            <a:ext cx="6984775" cy="720080"/>
          </a:xfrm>
        </p:spPr>
        <p:txBody>
          <a:bodyPr/>
          <a:lstStyle/>
          <a:p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Mai 2019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5586684"/>
              </p:ext>
            </p:extLst>
          </p:nvPr>
        </p:nvGraphicFramePr>
        <p:xfrm>
          <a:off x="539552" y="692696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FREITAG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Tag der Arbeit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Muttertag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Himmelfahrt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Grafik 2">
            <a:hlinkClick r:id="rId4"/>
            <a:extLst>
              <a:ext uri="{FF2B5EF4-FFF2-40B4-BE49-F238E27FC236}">
                <a16:creationId xmlns:a16="http://schemas.microsoft.com/office/drawing/2014/main" id="{D773670D-8E35-45E7-BB44-F5B7AD1508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6197312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22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4944E2F-0FB0-4F28-9732-AD957005A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9666" r="5113" b="10817"/>
          <a:stretch/>
        </p:blipFill>
        <p:spPr>
          <a:xfrm>
            <a:off x="0" y="116632"/>
            <a:ext cx="9144000" cy="662473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1" y="114371"/>
            <a:ext cx="6984775" cy="720080"/>
          </a:xfrm>
        </p:spPr>
        <p:txBody>
          <a:bodyPr/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Juni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6250648"/>
              </p:ext>
            </p:extLst>
          </p:nvPr>
        </p:nvGraphicFramePr>
        <p:xfrm>
          <a:off x="539552" y="692696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FREITAG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Pfingsten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Pfingst-montag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Fron-leichnam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Grafik 2">
            <a:hlinkClick r:id="rId4"/>
            <a:extLst>
              <a:ext uri="{FF2B5EF4-FFF2-40B4-BE49-F238E27FC236}">
                <a16:creationId xmlns:a16="http://schemas.microsoft.com/office/drawing/2014/main" id="{D773670D-8E35-45E7-BB44-F5B7AD1508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6197312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58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4944E2F-0FB0-4F28-9732-AD957005A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9666" r="5113" b="10817"/>
          <a:stretch/>
        </p:blipFill>
        <p:spPr>
          <a:xfrm>
            <a:off x="0" y="116632"/>
            <a:ext cx="9144000" cy="662473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1" y="114371"/>
            <a:ext cx="6984775" cy="720080"/>
          </a:xfrm>
        </p:spPr>
        <p:txBody>
          <a:bodyPr/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Juli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9804502"/>
              </p:ext>
            </p:extLst>
          </p:nvPr>
        </p:nvGraphicFramePr>
        <p:xfrm>
          <a:off x="539552" y="692696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FREITAG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Grafik 2">
            <a:hlinkClick r:id="rId4"/>
            <a:extLst>
              <a:ext uri="{FF2B5EF4-FFF2-40B4-BE49-F238E27FC236}">
                <a16:creationId xmlns:a16="http://schemas.microsoft.com/office/drawing/2014/main" id="{D773670D-8E35-45E7-BB44-F5B7AD1508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6197312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89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4944E2F-0FB0-4F28-9732-AD957005A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9666" r="5113" b="10817"/>
          <a:stretch/>
        </p:blipFill>
        <p:spPr>
          <a:xfrm>
            <a:off x="0" y="116632"/>
            <a:ext cx="9144000" cy="662473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1" y="114371"/>
            <a:ext cx="6984775" cy="720080"/>
          </a:xfrm>
        </p:spPr>
        <p:txBody>
          <a:bodyPr/>
          <a:lstStyle/>
          <a:p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August 2019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820373"/>
              </p:ext>
            </p:extLst>
          </p:nvPr>
        </p:nvGraphicFramePr>
        <p:xfrm>
          <a:off x="539552" y="692696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FREITAG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Grafik 2">
            <a:hlinkClick r:id="rId4"/>
            <a:extLst>
              <a:ext uri="{FF2B5EF4-FFF2-40B4-BE49-F238E27FC236}">
                <a16:creationId xmlns:a16="http://schemas.microsoft.com/office/drawing/2014/main" id="{D773670D-8E35-45E7-BB44-F5B7AD1508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6197312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38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4944E2F-0FB0-4F28-9732-AD957005A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9666" r="5113" b="10817"/>
          <a:stretch/>
        </p:blipFill>
        <p:spPr>
          <a:xfrm>
            <a:off x="0" y="116632"/>
            <a:ext cx="9144000" cy="662473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1" y="114371"/>
            <a:ext cx="6984775" cy="720080"/>
          </a:xfrm>
        </p:spPr>
        <p:txBody>
          <a:bodyPr/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September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174236"/>
              </p:ext>
            </p:extLst>
          </p:nvPr>
        </p:nvGraphicFramePr>
        <p:xfrm>
          <a:off x="539552" y="692697"/>
          <a:ext cx="6984775" cy="5504614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6062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FREITAG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09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09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09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309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309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309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031726"/>
                  </a:ext>
                </a:extLst>
              </a:tr>
            </a:tbl>
          </a:graphicData>
        </a:graphic>
      </p:graphicFrame>
      <p:pic>
        <p:nvPicPr>
          <p:cNvPr id="3" name="Grafik 2">
            <a:hlinkClick r:id="rId4"/>
            <a:extLst>
              <a:ext uri="{FF2B5EF4-FFF2-40B4-BE49-F238E27FC236}">
                <a16:creationId xmlns:a16="http://schemas.microsoft.com/office/drawing/2014/main" id="{D773670D-8E35-45E7-BB44-F5B7AD1508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6197312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616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4944E2F-0FB0-4F28-9732-AD957005A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9666" r="5113" b="10817"/>
          <a:stretch/>
        </p:blipFill>
        <p:spPr>
          <a:xfrm>
            <a:off x="0" y="116632"/>
            <a:ext cx="9144000" cy="662473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1" y="114371"/>
            <a:ext cx="6984775" cy="720080"/>
          </a:xfrm>
        </p:spPr>
        <p:txBody>
          <a:bodyPr/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Oktober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2019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2608380"/>
              </p:ext>
            </p:extLst>
          </p:nvPr>
        </p:nvGraphicFramePr>
        <p:xfrm>
          <a:off x="539552" y="692696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FREITAG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Tag der Dt. Einheit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 err="1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Refor</a:t>
                      </a: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-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 err="1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mationstag</a:t>
                      </a:r>
                      <a:endParaRPr lang="de-DE" sz="12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Grafik 2">
            <a:hlinkClick r:id="rId4"/>
            <a:extLst>
              <a:ext uri="{FF2B5EF4-FFF2-40B4-BE49-F238E27FC236}">
                <a16:creationId xmlns:a16="http://schemas.microsoft.com/office/drawing/2014/main" id="{D773670D-8E35-45E7-BB44-F5B7AD1508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6197312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32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4944E2F-0FB0-4F28-9732-AD957005A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9666" r="5113" b="10817"/>
          <a:stretch/>
        </p:blipFill>
        <p:spPr>
          <a:xfrm>
            <a:off x="0" y="116632"/>
            <a:ext cx="9144000" cy="662473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1" y="114371"/>
            <a:ext cx="6984775" cy="720080"/>
          </a:xfrm>
        </p:spPr>
        <p:txBody>
          <a:bodyPr/>
          <a:lstStyle/>
          <a:p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November 2019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8910705"/>
              </p:ext>
            </p:extLst>
          </p:nvPr>
        </p:nvGraphicFramePr>
        <p:xfrm>
          <a:off x="539552" y="692696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FREITAG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Allerheiligen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Grafik 2">
            <a:hlinkClick r:id="rId4"/>
            <a:extLst>
              <a:ext uri="{FF2B5EF4-FFF2-40B4-BE49-F238E27FC236}">
                <a16:creationId xmlns:a16="http://schemas.microsoft.com/office/drawing/2014/main" id="{D773670D-8E35-45E7-BB44-F5B7AD1508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6197312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35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4944E2F-0FB0-4F28-9732-AD957005A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9666" r="5113" b="10817"/>
          <a:stretch/>
        </p:blipFill>
        <p:spPr>
          <a:xfrm>
            <a:off x="0" y="116632"/>
            <a:ext cx="9144000" cy="662473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1" y="114371"/>
            <a:ext cx="6984775" cy="720080"/>
          </a:xfrm>
        </p:spPr>
        <p:txBody>
          <a:bodyPr/>
          <a:lstStyle/>
          <a:p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Dezember 2019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2775614"/>
              </p:ext>
            </p:extLst>
          </p:nvPr>
        </p:nvGraphicFramePr>
        <p:xfrm>
          <a:off x="539552" y="692697"/>
          <a:ext cx="6984775" cy="5400599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8767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FREITAG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97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1. Advent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697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697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697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697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Heiligabend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Weih-nachten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  <a:p>
                      <a:pPr marL="45720" marR="0" lvl="0" indent="0" algn="l" defTabSz="6858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Weih-nachten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697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skerville Old Face" panose="02020602080505020303" pitchFamily="18" charset="0"/>
                          <a:ea typeface="Adobe Fan Heiti Std B" panose="020B0700000000000000" pitchFamily="34" charset="-128"/>
                          <a:cs typeface="+mn-cs"/>
                        </a:rPr>
                        <a:t>Silvester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281652"/>
                  </a:ext>
                </a:extLst>
              </a:tr>
            </a:tbl>
          </a:graphicData>
        </a:graphic>
      </p:graphicFrame>
      <p:pic>
        <p:nvPicPr>
          <p:cNvPr id="3" name="Grafik 2">
            <a:hlinkClick r:id="rId4"/>
            <a:extLst>
              <a:ext uri="{FF2B5EF4-FFF2-40B4-BE49-F238E27FC236}">
                <a16:creationId xmlns:a16="http://schemas.microsoft.com/office/drawing/2014/main" id="{D773670D-8E35-45E7-BB44-F5B7AD1508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6197312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01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04086CB-B02E-4205-BC7D-C246008D7F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576</Words>
  <Application>Microsoft Office PowerPoint</Application>
  <PresentationFormat>Bildschirmpräsentation (4:3)</PresentationFormat>
  <Paragraphs>506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Adobe Fan Heiti Std B</vt:lpstr>
      <vt:lpstr>Arial</vt:lpstr>
      <vt:lpstr>Baskerville Old Face</vt:lpstr>
      <vt:lpstr>Calibri</vt:lpstr>
      <vt:lpstr>Calibri Light</vt:lpstr>
      <vt:lpstr>Office</vt:lpstr>
      <vt:lpstr>Januar 2019</vt:lpstr>
      <vt:lpstr>Februar 2019</vt:lpstr>
      <vt:lpstr>März 2019</vt:lpstr>
      <vt:lpstr>April 2019</vt:lpstr>
      <vt:lpstr>Mai 2019</vt:lpstr>
      <vt:lpstr>Juni 2019</vt:lpstr>
      <vt:lpstr>Juli 2019</vt:lpstr>
      <vt:lpstr>August 2019</vt:lpstr>
      <vt:lpstr>September 2019</vt:lpstr>
      <vt:lpstr>Oktober 2019</vt:lpstr>
      <vt:lpstr>November 2019</vt:lpstr>
      <vt:lpstr>Dezember 2019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2013-07-11T20:36:37Z</dcterms:created>
  <dcterms:modified xsi:type="dcterms:W3CDTF">2018-08-17T17:55:24Z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TC102333509990</vt:lpwstr>
  </property>
</Properties>
</file>