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00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12467A-2884-4B05-A3A7-AEA96451308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4810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CF4C0-8103-4B29-A8C7-A1DD469FDA7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95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3C076-7609-4BAF-806F-C625892A45F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2493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63F2B2-4472-4061-BF6A-65247A0FC21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9982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2B0247-C6CB-451B-984F-DA459FBFB93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5340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451F0-5E2E-4893-9B81-1607C502FD3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8391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2E246A-4208-4CBE-806E-7284A7FD95B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9819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62499-D368-43FA-97C3-93D3F727DBD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312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5D55A3-2122-486B-9BFD-83B50A4D122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5842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BD2F3-381E-48FE-BB1A-254D8422F34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8735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2E415D-265A-405E-8F17-A5790C4D195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9880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 smtClean="0"/>
              <a:t>Diagramm durch Klicken auf Symbol hinzufügen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FF94661-799B-4440-8978-0AF6B030256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5894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3B2820A-BB96-4B0E-AD59-427E6A1C8D4D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Musterdiagramm</a:t>
            </a:r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>
            <p:ph type="chart" idx="1"/>
          </p:nvPr>
        </p:nvGraphicFramePr>
        <p:xfrm>
          <a:off x="465138" y="1600200"/>
          <a:ext cx="8212137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Diagramm" r:id="rId3" imgW="8229600" imgH="4533798" progId="MSGraph.Chart.8">
                  <p:embed followColorScheme="full"/>
                </p:oleObj>
              </mc:Choice>
              <mc:Fallback>
                <p:oleObj name="Diagramm" r:id="rId3" imgW="8229600" imgH="4533798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1600200"/>
                        <a:ext cx="8212137" cy="452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11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11</Template>
  <TotalTime>0</TotalTime>
  <Words>1</Words>
  <Application>Microsoft Office PowerPoint</Application>
  <PresentationFormat>Bildschirmpräsentation (4:3)</PresentationFormat>
  <Paragraphs>1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Diagramm 11</vt:lpstr>
      <vt:lpstr>Microsoft Graph-Diagramm</vt:lpstr>
      <vt:lpstr>Musterdiagramm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RKR</dc:creator>
  <cp:lastModifiedBy>RKR</cp:lastModifiedBy>
  <cp:revision>1</cp:revision>
  <dcterms:created xsi:type="dcterms:W3CDTF">2010-08-10T10:53:49Z</dcterms:created>
  <dcterms:modified xsi:type="dcterms:W3CDTF">2010-08-10T10:53:52Z</dcterms:modified>
</cp:coreProperties>
</file>