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32" r:id="rId2"/>
  </p:sldMasterIdLst>
  <p:notesMasterIdLst>
    <p:notesMasterId r:id="rId15"/>
  </p:notesMasterIdLst>
  <p:sldIdLst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92131" autoAdjust="0"/>
  </p:normalViewPr>
  <p:slideViewPr>
    <p:cSldViewPr>
      <p:cViewPr varScale="1">
        <p:scale>
          <a:sx n="105" d="100"/>
          <a:sy n="105" d="100"/>
        </p:scale>
        <p:origin x="139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47785-0855-4099-88C7-DCD59A7DAECC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46AD9-53ED-401F-9FC2-01C980B99C0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3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716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49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56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44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48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93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65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91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16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670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69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E9A8-4A59-412D-8284-9A0D4AE50213}" type="datetime1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800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0B8F-0D40-49A0-978C-93621359C1ED}" type="datetime1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1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FAD90-BC08-437D-BAA4-30354422D98F}" type="datetime1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2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3EBC-BFFC-4EBC-94BF-B14A964D2DA3}" type="datetime1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71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46B3-8812-4051-8F36-24BE3F200489}" type="datetime1">
              <a:rPr lang="en-US" smtClean="0"/>
              <a:t>10/22/2017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9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6A923-C349-4EE3-8702-D9F3A089807F}" type="datetime1">
              <a:rPr lang="en-US" smtClean="0"/>
              <a:t>10/22/2017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40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4F7C2-2E1B-4CA3-892C-5E9CCD7BF50F}" type="datetime1">
              <a:rPr lang="en-US" smtClean="0"/>
              <a:t>10/22/2017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638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FFC4-1B24-4693-9714-D1B747366F61}" type="datetime1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71E3-851C-4B1F-BB7D-691A8611EFE9}" type="datetime1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44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9FEB-586C-4386-87C2-941BEC7AE8A7}" type="datetime1">
              <a:rPr lang="en-US" smtClean="0"/>
              <a:t>10/22/2017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>
                <a:solidFill>
                  <a:schemeClr val="tx2">
                    <a:shade val="90000"/>
                  </a:schemeClr>
                </a:solidFill>
              </a:rPr>
              <a:t>www.office-lernen.com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85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0DA9F-4615-4BCE-981B-19465E77A0E6}" type="datetime1">
              <a:rPr lang="en-US" smtClean="0"/>
              <a:t>10/22/2017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>
                <a:solidFill>
                  <a:schemeClr val="tx2">
                    <a:shade val="90000"/>
                  </a:schemeClr>
                </a:solidFill>
              </a:rPr>
              <a:t>www.office-lernen.com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6289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81E15-4BF7-4BD9-8D8B-5DDA14769431}" type="datetime1">
              <a:rPr lang="en-US" smtClean="0"/>
              <a:t>10/22/2017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>
                <a:solidFill>
                  <a:schemeClr val="tx2">
                    <a:shade val="90000"/>
                  </a:schemeClr>
                </a:solidFill>
              </a:rPr>
              <a:t>www.office-lernen.com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18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97FB-14D1-4CB8-8140-5DD12E99C53F}" type="datetime1">
              <a:rPr lang="en-US" smtClean="0"/>
              <a:t>10/22/2017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>
                <a:solidFill>
                  <a:schemeClr val="tx2">
                    <a:shade val="90000"/>
                  </a:schemeClr>
                </a:solidFill>
              </a:rPr>
              <a:t>www.office-lernen.com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0837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C47D-6181-455A-A290-35CCAE046F2E}" type="datetime1">
              <a:rPr lang="en-US" smtClean="0"/>
              <a:t>10/22/2017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>
                <a:solidFill>
                  <a:schemeClr val="tx2">
                    <a:shade val="90000"/>
                  </a:schemeClr>
                </a:solidFill>
              </a:rPr>
              <a:t>www.office-lernen.com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39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7A81D-D149-454B-BFD6-CA863BCB2F30}" type="datetime1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67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5F27-450A-4512-8752-47C47A51CAEF}" type="datetime1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0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8A000-3513-4565-92AE-D541E81696B4}" type="datetime1">
              <a:rPr lang="en-US" smtClean="0"/>
              <a:t>10/22/2017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>
                <a:solidFill>
                  <a:schemeClr val="tx2">
                    <a:shade val="90000"/>
                  </a:schemeClr>
                </a:solidFill>
              </a:rPr>
              <a:t>www.office-lernen.com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C3FFAA7-4352-4EB3-B853-556FB1DF493A}" type="slidenum">
              <a:rPr lang="en-US" smtClean="0"/>
              <a:pPr/>
              <a:t>‹Nr.›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65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Januar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022463"/>
              </p:ext>
            </p:extLst>
          </p:nvPr>
        </p:nvGraphicFramePr>
        <p:xfrm>
          <a:off x="608900" y="1556792"/>
          <a:ext cx="6348412" cy="47091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842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7E79CD5-785D-4719-BD45-A1FB6BBAE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372" y="6381328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Februar</a:t>
            </a:r>
            <a:r>
              <a:rPr lang="de-DE" noProof="0" dirty="0"/>
              <a:t>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3011352"/>
              </p:ext>
            </p:extLst>
          </p:nvPr>
        </p:nvGraphicFramePr>
        <p:xfrm>
          <a:off x="608900" y="1556792"/>
          <a:ext cx="6348412" cy="47091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842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558FDF2-1044-4DBC-9432-C24956214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660" y="6265914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2742154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März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025589"/>
              </p:ext>
            </p:extLst>
          </p:nvPr>
        </p:nvGraphicFramePr>
        <p:xfrm>
          <a:off x="608900" y="1556792"/>
          <a:ext cx="6348412" cy="47091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842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E5DC573-0FCB-4856-B56F-1B0AB31F6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9516" y="6381328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83569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April</a:t>
            </a:r>
            <a:r>
              <a:rPr lang="de-DE" noProof="0" dirty="0"/>
              <a:t>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7162785"/>
              </p:ext>
            </p:extLst>
          </p:nvPr>
        </p:nvGraphicFramePr>
        <p:xfrm>
          <a:off x="608900" y="1556793"/>
          <a:ext cx="6348412" cy="496854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8465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014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014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0014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0014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0014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0014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679407568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5DBDFBB-FAB2-4F1B-9B68-5F083E478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900" y="6473403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3028302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Mai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0236875"/>
              </p:ext>
            </p:extLst>
          </p:nvPr>
        </p:nvGraphicFramePr>
        <p:xfrm>
          <a:off x="608900" y="1556792"/>
          <a:ext cx="6348412" cy="47091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842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662492E-6F8B-46AC-AD23-4092BEEDC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900" y="6265914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3531927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Juni</a:t>
            </a:r>
            <a:r>
              <a:rPr lang="de-DE" noProof="0" dirty="0"/>
              <a:t>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2948144"/>
              </p:ext>
            </p:extLst>
          </p:nvPr>
        </p:nvGraphicFramePr>
        <p:xfrm>
          <a:off x="608900" y="1556792"/>
          <a:ext cx="6348412" cy="47091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842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B40883-F442-43F8-AA45-98F9ADD3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552" y="6272730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1862684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Juli</a:t>
            </a:r>
            <a:r>
              <a:rPr lang="de-DE" noProof="0" dirty="0"/>
              <a:t>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5316415"/>
              </p:ext>
            </p:extLst>
          </p:nvPr>
        </p:nvGraphicFramePr>
        <p:xfrm>
          <a:off x="608900" y="1556792"/>
          <a:ext cx="6348412" cy="47525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3314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53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53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653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53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53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653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2540020953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666BC2A-12A0-4EF9-893A-4773073BC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900" y="6343570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91676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August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2699214"/>
              </p:ext>
            </p:extLst>
          </p:nvPr>
        </p:nvGraphicFramePr>
        <p:xfrm>
          <a:off x="608900" y="1556792"/>
          <a:ext cx="6348412" cy="47091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842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43B9E06-BEA9-491C-820A-8FE04355E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900" y="6300162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2274510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September</a:t>
            </a:r>
            <a:r>
              <a:rPr lang="de-DE" noProof="0" dirty="0"/>
              <a:t>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394068"/>
              </p:ext>
            </p:extLst>
          </p:nvPr>
        </p:nvGraphicFramePr>
        <p:xfrm>
          <a:off x="608900" y="1556792"/>
          <a:ext cx="6348412" cy="47091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842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A0E9378-C9BB-4511-83A5-3DC652A2F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5228" y="6265914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2836057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Oktober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8486984"/>
              </p:ext>
            </p:extLst>
          </p:nvPr>
        </p:nvGraphicFramePr>
        <p:xfrm>
          <a:off x="608900" y="1556792"/>
          <a:ext cx="6348412" cy="47091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842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447AFEB-AD0D-491D-BFA3-5CA4269D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900" y="6281874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3980920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November</a:t>
            </a:r>
            <a:r>
              <a:rPr lang="de-DE" noProof="0" dirty="0"/>
              <a:t>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8131367"/>
              </p:ext>
            </p:extLst>
          </p:nvPr>
        </p:nvGraphicFramePr>
        <p:xfrm>
          <a:off x="608900" y="1556792"/>
          <a:ext cx="6348412" cy="47091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842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56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908B9E4-C9A3-4971-AAE4-52B0D4922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900" y="6272730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4184733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Dezember 2018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0235300"/>
              </p:ext>
            </p:extLst>
          </p:nvPr>
        </p:nvGraphicFramePr>
        <p:xfrm>
          <a:off x="608900" y="1556793"/>
          <a:ext cx="6348412" cy="489654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9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3415"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MONTAG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DIENSTAG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 dirty="0"/>
                        <a:t>MITTWOCH</a:t>
                      </a:r>
                      <a:endParaRPr lang="de-DE" sz="9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DONNERSTAG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FREITAG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SAMSTAG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noProof="0"/>
                        <a:t>SONNTAG</a:t>
                      </a:r>
                      <a:endParaRPr lang="de-DE" sz="9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855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855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855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8855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8855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8855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Calisto MT" panose="020406030505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Calisto MT" panose="020406030505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35279036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4C1DF9E-5A4B-4DE1-BA00-9AC4BB9B1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6660" y="6453338"/>
            <a:ext cx="4622973" cy="365125"/>
          </a:xfrm>
        </p:spPr>
        <p:txBody>
          <a:bodyPr/>
          <a:lstStyle/>
          <a:p>
            <a:r>
              <a:rPr lang="en-US" dirty="0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374875764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04086CB-B02E-4205-BC7D-C246008D7F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605</Words>
  <Application>Microsoft Office PowerPoint</Application>
  <PresentationFormat>Bildschirmpräsentation (4:3)</PresentationFormat>
  <Paragraphs>497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Adobe Fan Heiti Std B</vt:lpstr>
      <vt:lpstr>Arial</vt:lpstr>
      <vt:lpstr>Calibri</vt:lpstr>
      <vt:lpstr>Calisto MT</vt:lpstr>
      <vt:lpstr>Trebuchet MS</vt:lpstr>
      <vt:lpstr>Wingdings 3</vt:lpstr>
      <vt:lpstr>Facette</vt:lpstr>
      <vt:lpstr>Januar 2018</vt:lpstr>
      <vt:lpstr>Februar 2018</vt:lpstr>
      <vt:lpstr>März 2018</vt:lpstr>
      <vt:lpstr>April 2018</vt:lpstr>
      <vt:lpstr>Mai 2018</vt:lpstr>
      <vt:lpstr>Juni 2018</vt:lpstr>
      <vt:lpstr>Juli 2018</vt:lpstr>
      <vt:lpstr>August 2018</vt:lpstr>
      <vt:lpstr>September 2018</vt:lpstr>
      <vt:lpstr>Oktober 2018</vt:lpstr>
      <vt:lpstr>November 2018</vt:lpstr>
      <vt:lpstr>Dezember 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2013-07-11T20:36:37Z</dcterms:created>
  <dcterms:modified xsi:type="dcterms:W3CDTF">2017-10-22T21:50:28Z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TC102333509990</vt:lpwstr>
  </property>
</Properties>
</file>