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0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9CA28-CBB8-4E4E-BA92-5A9AB0C8D1F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391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1FBFD-8FB9-46C6-81C3-5E822F3C753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2324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9CE88-8E57-4C48-BAF9-2B7F3273AE5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9572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6360F-F85D-49CC-B058-CA59EE5AD67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837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2F755E-5AB4-40C3-AF2F-F4561015A97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796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93764-C31B-4BC4-A66C-BFB1B9171FE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383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3CD94-FC86-49CC-846A-196BBB63D11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479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97AFC-FCB0-4D28-B0D9-09983B03469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366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66D03-128B-4AC1-A5C8-B5A564447A9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85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5DC0E3-E38E-49EF-86D2-C91630CEFCD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51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AABF64-75DB-4B16-B569-FD4A6E7C755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4209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FBDEA63-FB5A-430C-B1D5-6F3C00ED179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3981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BB62543-A7EC-4AD0-BEF9-8519293556EF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>
            <p:ph type="chart" idx="1"/>
          </p:nvPr>
        </p:nvGraphicFramePr>
        <p:xfrm>
          <a:off x="457200" y="1628775"/>
          <a:ext cx="8229600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Diagramm" r:id="rId3" imgW="8229600" imgH="4524451" progId="MSGraph.Chart.8">
                  <p:embed followColorScheme="full"/>
                </p:oleObj>
              </mc:Choice>
              <mc:Fallback>
                <p:oleObj name="Diagramm" r:id="rId3" imgW="8229600" imgH="4524451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28775"/>
                        <a:ext cx="8229600" cy="452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06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06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Diagramm 06</vt:lpstr>
      <vt:lpstr>Microsoft Graph-Diagramm</vt:lpstr>
      <vt:lpstr>Musterdiagramm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RKR</dc:creator>
  <cp:lastModifiedBy>RKR</cp:lastModifiedBy>
  <cp:revision>1</cp:revision>
  <dcterms:created xsi:type="dcterms:W3CDTF">2010-08-10T10:54:16Z</dcterms:created>
  <dcterms:modified xsi:type="dcterms:W3CDTF">2010-08-10T10:54:19Z</dcterms:modified>
</cp:coreProperties>
</file>