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181"/>
    <a:srgbClr val="C1F7AB"/>
    <a:srgbClr val="FF7575"/>
    <a:srgbClr val="CCCCFF"/>
    <a:srgbClr val="FF0000"/>
    <a:srgbClr val="A5D2FF"/>
    <a:srgbClr val="990000"/>
    <a:srgbClr val="EBEBFF"/>
    <a:srgbClr val="9900CC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F717F4-EEFA-421C-BA86-7941B364EB9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4731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95BFF9-3F7D-4EE8-83B6-32DD3E8210B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6750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ECEE2E-E72D-4282-8A03-953B50966A55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083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5D6DA7-A1CE-4579-8996-35CBFB07F05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1053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BAEB59-55DC-48BA-834B-2086BB1AECE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4729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41FCEE-0F43-4E95-A820-25FF4C50001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369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6AE8F1-680F-4882-BF4B-004E7E7A38D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5625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18428F-1CAA-414B-8269-3F96C67C5D7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8150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D7B3A0-227E-4163-91AB-4B0178BC514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0164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3A9EF2-2216-4635-ABA0-0B9CF2113F9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8657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29D1C4-54D8-4EC3-B6FC-C7F91E120CE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10709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el und Diagramm oder Organi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SmartArt-Platzhalt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de-DE"/>
              <a:t>Klicken Sie auf das Symbol, um die SmartArt-Grafik hinzuzufügen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DAA0344-DBCB-4AF0-9933-6EB59F60942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5186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2A91FEF-50D2-40AA-8C7B-1FBF6D6ADD9F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Musterorganigramm</a:t>
            </a:r>
          </a:p>
        </p:txBody>
      </p:sp>
      <p:grpSp>
        <p:nvGrpSpPr>
          <p:cNvPr id="2" name="Diagram 7"/>
          <p:cNvGrpSpPr>
            <a:grpSpLocks/>
          </p:cNvGrpSpPr>
          <p:nvPr/>
        </p:nvGrpSpPr>
        <p:grpSpPr bwMode="auto">
          <a:xfrm>
            <a:off x="431800" y="1585913"/>
            <a:ext cx="8208963" cy="4464050"/>
            <a:chOff x="272" y="999"/>
            <a:chExt cx="5171" cy="2812"/>
          </a:xfrm>
          <a:solidFill>
            <a:schemeClr val="bg1"/>
          </a:solidFill>
        </p:grpSpPr>
        <p:sp>
          <p:nvSpPr>
            <p:cNvPr id="3" name="AutoShape 6"/>
            <p:cNvSpPr>
              <a:spLocks noChangeAspect="1" noChangeArrowheads="1" noTextEdit="1"/>
            </p:cNvSpPr>
            <p:nvPr/>
          </p:nvSpPr>
          <p:spPr bwMode="auto">
            <a:xfrm>
              <a:off x="272" y="999"/>
              <a:ext cx="5171" cy="2812"/>
            </a:xfrm>
            <a:prstGeom prst="rect">
              <a:avLst/>
            </a:prstGeom>
            <a:grp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6" name="_s2071"/>
            <p:cNvSpPr>
              <a:spLocks noChangeArrowheads="1" noTextEdit="1"/>
            </p:cNvSpPr>
            <p:nvPr/>
          </p:nvSpPr>
          <p:spPr bwMode="auto">
            <a:xfrm>
              <a:off x="2330" y="1477"/>
              <a:ext cx="1054" cy="1055"/>
            </a:xfrm>
            <a:prstGeom prst="ellipse">
              <a:avLst/>
            </a:prstGeom>
            <a:solidFill>
              <a:srgbClr val="FF7575"/>
            </a:solidFill>
            <a:ln w="76200" cmpd="tri">
              <a:solidFill>
                <a:srgbClr val="FF7575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7" name="_s2057"/>
            <p:cNvSpPr>
              <a:spLocks noChangeArrowheads="1"/>
            </p:cNvSpPr>
            <p:nvPr/>
          </p:nvSpPr>
          <p:spPr bwMode="auto">
            <a:xfrm>
              <a:off x="2330" y="1108"/>
              <a:ext cx="1054" cy="263"/>
            </a:xfrm>
            <a:prstGeom prst="rect">
              <a:avLst/>
            </a:prstGeom>
            <a:solidFill>
              <a:srgbClr val="FF7575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Ebene</a:t>
              </a:r>
            </a:p>
          </p:txBody>
        </p:sp>
        <p:sp>
          <p:nvSpPr>
            <p:cNvPr id="8" name="_s2072"/>
            <p:cNvSpPr>
              <a:spLocks noChangeArrowheads="1" noTextEdit="1"/>
            </p:cNvSpPr>
            <p:nvPr/>
          </p:nvSpPr>
          <p:spPr bwMode="auto">
            <a:xfrm>
              <a:off x="2711" y="1754"/>
              <a:ext cx="1054" cy="1055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76200" cmpd="tri">
              <a:solidFill>
                <a:schemeClr val="accent6">
                  <a:lumMod val="20000"/>
                  <a:lumOff val="8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9" name="_s2063"/>
            <p:cNvSpPr>
              <a:spLocks noChangeArrowheads="1"/>
            </p:cNvSpPr>
            <p:nvPr/>
          </p:nvSpPr>
          <p:spPr bwMode="auto">
            <a:xfrm>
              <a:off x="3840" y="1822"/>
              <a:ext cx="1054" cy="26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Ebene</a:t>
              </a:r>
            </a:p>
          </p:txBody>
        </p:sp>
        <p:sp>
          <p:nvSpPr>
            <p:cNvPr id="10" name="_s2073"/>
            <p:cNvSpPr>
              <a:spLocks noChangeArrowheads="1" noTextEdit="1"/>
            </p:cNvSpPr>
            <p:nvPr/>
          </p:nvSpPr>
          <p:spPr bwMode="auto">
            <a:xfrm>
              <a:off x="2565" y="2202"/>
              <a:ext cx="1054" cy="1055"/>
            </a:xfrm>
            <a:prstGeom prst="ellipse">
              <a:avLst/>
            </a:prstGeom>
            <a:solidFill>
              <a:srgbClr val="C1F7AB"/>
            </a:solidFill>
            <a:ln w="76200" cmpd="tri">
              <a:solidFill>
                <a:srgbClr val="C1F7AB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1" name="_s2059"/>
            <p:cNvSpPr>
              <a:spLocks noChangeArrowheads="1"/>
            </p:cNvSpPr>
            <p:nvPr/>
          </p:nvSpPr>
          <p:spPr bwMode="auto">
            <a:xfrm>
              <a:off x="3465" y="3241"/>
              <a:ext cx="1054" cy="263"/>
            </a:xfrm>
            <a:prstGeom prst="rect">
              <a:avLst/>
            </a:prstGeom>
            <a:solidFill>
              <a:srgbClr val="C1F7AB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Ebene</a:t>
              </a:r>
            </a:p>
          </p:txBody>
        </p:sp>
        <p:sp>
          <p:nvSpPr>
            <p:cNvPr id="12" name="_s2076"/>
            <p:cNvSpPr>
              <a:spLocks noChangeArrowheads="1" noTextEdit="1"/>
            </p:cNvSpPr>
            <p:nvPr/>
          </p:nvSpPr>
          <p:spPr bwMode="auto">
            <a:xfrm>
              <a:off x="2094" y="2201"/>
              <a:ext cx="1054" cy="1055"/>
            </a:xfrm>
            <a:prstGeom prst="ellipse">
              <a:avLst/>
            </a:prstGeom>
            <a:solidFill>
              <a:srgbClr val="FFE181"/>
            </a:solidFill>
            <a:ln w="76200" cmpd="tri">
              <a:solidFill>
                <a:srgbClr val="FFE18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3" name="_s2077"/>
            <p:cNvSpPr>
              <a:spLocks noChangeArrowheads="1"/>
            </p:cNvSpPr>
            <p:nvPr/>
          </p:nvSpPr>
          <p:spPr bwMode="auto">
            <a:xfrm>
              <a:off x="1195" y="3241"/>
              <a:ext cx="1054" cy="263"/>
            </a:xfrm>
            <a:prstGeom prst="rect">
              <a:avLst/>
            </a:prstGeom>
            <a:solidFill>
              <a:srgbClr val="FFE18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Ebene</a:t>
              </a:r>
            </a:p>
          </p:txBody>
        </p:sp>
        <p:sp>
          <p:nvSpPr>
            <p:cNvPr id="14" name="_s2075"/>
            <p:cNvSpPr>
              <a:spLocks noChangeArrowheads="1" noTextEdit="1"/>
            </p:cNvSpPr>
            <p:nvPr/>
          </p:nvSpPr>
          <p:spPr bwMode="auto">
            <a:xfrm>
              <a:off x="1949" y="1753"/>
              <a:ext cx="1054" cy="1055"/>
            </a:xfrm>
            <a:prstGeom prst="ellipse">
              <a:avLst/>
            </a:prstGeom>
            <a:solidFill>
              <a:schemeClr val="accent5"/>
            </a:solidFill>
            <a:ln w="76200" cmpd="tri">
              <a:solidFill>
                <a:schemeClr val="accent5">
                  <a:lumMod val="9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" name="_s2065"/>
            <p:cNvSpPr>
              <a:spLocks noChangeArrowheads="1"/>
            </p:cNvSpPr>
            <p:nvPr/>
          </p:nvSpPr>
          <p:spPr bwMode="auto">
            <a:xfrm>
              <a:off x="820" y="1822"/>
              <a:ext cx="1054" cy="263"/>
            </a:xfrm>
            <a:prstGeom prst="rect">
              <a:avLst/>
            </a:prstGeom>
            <a:solidFill>
              <a:schemeClr val="accent5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Ebene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rganigramm 09">
  <a:themeElements>
    <a:clrScheme name="Laris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ris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Organigramm 09</Template>
  <TotalTime>0</TotalTime>
  <Words>6</Words>
  <Application>Microsoft Office PowerPoint</Application>
  <PresentationFormat>Bildschirmpräsentation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Arial</vt:lpstr>
      <vt:lpstr>Organigramm 09</vt:lpstr>
      <vt:lpstr>Musterorganigramm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Musterorganigramm</dc:title>
  <dc:creator>Sejla Memic</dc:creator>
  <cp:keywords>www.office-lernen.com</cp:keywords>
  <cp:lastModifiedBy>Sejla Memic</cp:lastModifiedBy>
  <cp:revision>4</cp:revision>
  <dcterms:created xsi:type="dcterms:W3CDTF">2010-08-10T12:50:48Z</dcterms:created>
  <dcterms:modified xsi:type="dcterms:W3CDTF">2021-01-29T09:42:59Z</dcterms:modified>
</cp:coreProperties>
</file>