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68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23" d="100"/>
          <a:sy n="123" d="100"/>
        </p:scale>
        <p:origin x="11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7" d="100"/>
          <a:sy n="57" d="100"/>
        </p:scale>
        <p:origin x="1152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Reihe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B-4056-9227-C20077604C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Reihe 2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2B-4056-9227-C20077604C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Reihe 3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2B-4056-9227-C20077604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240965784"/>
        <c:axId val="240966176"/>
      </c:barChart>
      <c:catAx>
        <c:axId val="24096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0966176"/>
        <c:crosses val="autoZero"/>
        <c:auto val="1"/>
        <c:lblAlgn val="ctr"/>
        <c:lblOffset val="100"/>
        <c:noMultiLvlLbl val="0"/>
      </c:catAx>
      <c:valAx>
        <c:axId val="24096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4096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584336-D0B1-4B0E-BA5C-55B2CED1D394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1F87E0E-FF3E-47D3-BFF3-1936BDC1B9A7}">
      <dgm:prSet phldrT="[Text]"/>
      <dgm:spPr/>
      <dgm:t>
        <a:bodyPr/>
        <a:lstStyle/>
        <a:p>
          <a:r>
            <a:rPr lang="de-DE" b="0" i="0" noProof="0" dirty="0">
              <a:latin typeface="Cambria"/>
            </a:rPr>
            <a:t>Gruppentitel</a:t>
          </a:r>
        </a:p>
      </dgm:t>
    </dgm:pt>
    <dgm:pt modelId="{169E7CD4-95A5-4EA3-A305-1668AA4A744D}" type="parTrans" cxnId="{98FD00BD-2599-433A-AC2F-14A7D52BA766}">
      <dgm:prSet/>
      <dgm:spPr/>
      <dgm:t>
        <a:bodyPr/>
        <a:lstStyle/>
        <a:p>
          <a:endParaRPr lang="en-US"/>
        </a:p>
      </dgm:t>
    </dgm:pt>
    <dgm:pt modelId="{9C10DDF3-A40F-4978-A049-EE2D16408C99}" type="sibTrans" cxnId="{98FD00BD-2599-433A-AC2F-14A7D52BA766}">
      <dgm:prSet/>
      <dgm:spPr/>
      <dgm:t>
        <a:bodyPr/>
        <a:lstStyle/>
        <a:p>
          <a:endParaRPr lang="en-US"/>
        </a:p>
      </dgm:t>
    </dgm:pt>
    <dgm:pt modelId="{2356E178-4180-471B-A95D-2442FCF758CB}">
      <dgm:prSet phldrT="[Text]"/>
      <dgm:spPr/>
      <dgm:t>
        <a:bodyPr/>
        <a:lstStyle/>
        <a:p>
          <a:r>
            <a:rPr lang="de-DE" b="0" i="0" noProof="0" dirty="0">
              <a:latin typeface="Cambria"/>
            </a:rPr>
            <a:t>Gruppe A</a:t>
          </a:r>
        </a:p>
      </dgm:t>
    </dgm:pt>
    <dgm:pt modelId="{28637787-CABB-4AAD-B4EC-042A0B395341}" type="parTrans" cxnId="{3D751365-FC4E-4999-8138-5C7B52A6F84F}">
      <dgm:prSet/>
      <dgm:spPr/>
      <dgm:t>
        <a:bodyPr/>
        <a:lstStyle/>
        <a:p>
          <a:endParaRPr lang="en-US"/>
        </a:p>
      </dgm:t>
    </dgm:pt>
    <dgm:pt modelId="{419F9E5C-97BF-4A9A-8E09-71B55289B3AE}" type="sibTrans" cxnId="{3D751365-FC4E-4999-8138-5C7B52A6F84F}">
      <dgm:prSet/>
      <dgm:spPr/>
      <dgm:t>
        <a:bodyPr/>
        <a:lstStyle/>
        <a:p>
          <a:endParaRPr lang="en-US"/>
        </a:p>
      </dgm:t>
    </dgm:pt>
    <dgm:pt modelId="{D6369594-53CA-4743-BFF7-C2D904DA742C}">
      <dgm:prSet phldrT="[Text]"/>
      <dgm:spPr/>
      <dgm:t>
        <a:bodyPr/>
        <a:lstStyle/>
        <a:p>
          <a:r>
            <a:rPr lang="de-DE" b="0" i="0" noProof="0" dirty="0">
              <a:latin typeface="Cambria"/>
            </a:rPr>
            <a:t>Gruppe B</a:t>
          </a:r>
        </a:p>
      </dgm:t>
    </dgm:pt>
    <dgm:pt modelId="{5433BCDE-D01B-4C43-9770-3BCF6A203491}" type="parTrans" cxnId="{AFAA54E3-514A-4D36-807E-9FBD4120AF30}">
      <dgm:prSet/>
      <dgm:spPr/>
      <dgm:t>
        <a:bodyPr/>
        <a:lstStyle/>
        <a:p>
          <a:endParaRPr lang="en-US"/>
        </a:p>
      </dgm:t>
    </dgm:pt>
    <dgm:pt modelId="{5B98D9CA-9FDF-44BD-98EC-0F6E2E37923A}" type="sibTrans" cxnId="{AFAA54E3-514A-4D36-807E-9FBD4120AF30}">
      <dgm:prSet/>
      <dgm:spPr/>
      <dgm:t>
        <a:bodyPr/>
        <a:lstStyle/>
        <a:p>
          <a:endParaRPr lang="en-US"/>
        </a:p>
      </dgm:t>
    </dgm:pt>
    <dgm:pt modelId="{B626C495-F3A7-4ADE-A0FE-4E7983E98359}">
      <dgm:prSet phldrT="[Text]"/>
      <dgm:spPr/>
      <dgm:t>
        <a:bodyPr/>
        <a:lstStyle/>
        <a:p>
          <a:r>
            <a:rPr lang="de-DE" b="0" i="0" noProof="0" dirty="0">
              <a:latin typeface="Cambria"/>
            </a:rPr>
            <a:t>Gruppe C</a:t>
          </a:r>
        </a:p>
      </dgm:t>
    </dgm:pt>
    <dgm:pt modelId="{6F2AC2C2-8163-4C6A-99C5-72A6C2B2A33F}" type="parTrans" cxnId="{13AF98FC-2DB9-4B5F-85B0-E587DE19880D}">
      <dgm:prSet/>
      <dgm:spPr/>
      <dgm:t>
        <a:bodyPr/>
        <a:lstStyle/>
        <a:p>
          <a:endParaRPr lang="en-US"/>
        </a:p>
      </dgm:t>
    </dgm:pt>
    <dgm:pt modelId="{91A8EA40-4823-4FE8-82D6-C24B81F0FC1F}" type="sibTrans" cxnId="{13AF98FC-2DB9-4B5F-85B0-E587DE19880D}">
      <dgm:prSet/>
      <dgm:spPr/>
      <dgm:t>
        <a:bodyPr/>
        <a:lstStyle/>
        <a:p>
          <a:endParaRPr lang="en-US"/>
        </a:p>
      </dgm:t>
    </dgm:pt>
    <dgm:pt modelId="{BC2DF43D-A878-4B6A-B15F-7FFBED6EC842}">
      <dgm:prSet phldrT="[Text]"/>
      <dgm:spPr/>
      <dgm:t>
        <a:bodyPr/>
        <a:lstStyle/>
        <a:p>
          <a:r>
            <a:rPr lang="de-DE" b="0" i="0" noProof="0" dirty="0">
              <a:latin typeface="Cambria"/>
            </a:rPr>
            <a:t>Gruppe D</a:t>
          </a:r>
        </a:p>
      </dgm:t>
    </dgm:pt>
    <dgm:pt modelId="{17DD7635-F2DC-43BE-A312-49946A09DBA4}" type="parTrans" cxnId="{5C40F758-5264-4653-AF57-ED244AC8F3A3}">
      <dgm:prSet/>
      <dgm:spPr/>
      <dgm:t>
        <a:bodyPr/>
        <a:lstStyle/>
        <a:p>
          <a:endParaRPr lang="en-US"/>
        </a:p>
      </dgm:t>
    </dgm:pt>
    <dgm:pt modelId="{E6A990DC-0228-4E23-ABC6-C9EE879B9A00}" type="sibTrans" cxnId="{5C40F758-5264-4653-AF57-ED244AC8F3A3}">
      <dgm:prSet/>
      <dgm:spPr/>
      <dgm:t>
        <a:bodyPr/>
        <a:lstStyle/>
        <a:p>
          <a:endParaRPr lang="en-US"/>
        </a:p>
      </dgm:t>
    </dgm:pt>
    <dgm:pt modelId="{175F1DAC-7B7E-4D09-8DB8-99368C0C72D4}" type="pres">
      <dgm:prSet presAssocID="{62584336-D0B1-4B0E-BA5C-55B2CED1D394}" presName="composite" presStyleCnt="0">
        <dgm:presLayoutVars>
          <dgm:chMax val="1"/>
          <dgm:dir/>
          <dgm:resizeHandles val="exact"/>
        </dgm:presLayoutVars>
      </dgm:prSet>
      <dgm:spPr/>
    </dgm:pt>
    <dgm:pt modelId="{1C01A5B2-67EA-4686-B86C-CBFC598D5477}" type="pres">
      <dgm:prSet presAssocID="{62584336-D0B1-4B0E-BA5C-55B2CED1D394}" presName="radial" presStyleCnt="0">
        <dgm:presLayoutVars>
          <dgm:animLvl val="ctr"/>
        </dgm:presLayoutVars>
      </dgm:prSet>
      <dgm:spPr/>
    </dgm:pt>
    <dgm:pt modelId="{D4E6F5B5-CA2C-475F-A4B6-5AB59CD1A7CA}" type="pres">
      <dgm:prSet presAssocID="{E1F87E0E-FF3E-47D3-BFF3-1936BDC1B9A7}" presName="centerShape" presStyleLbl="vennNode1" presStyleIdx="0" presStyleCnt="5"/>
      <dgm:spPr/>
    </dgm:pt>
    <dgm:pt modelId="{E7BFA9EE-B858-4016-80BA-575963560F75}" type="pres">
      <dgm:prSet presAssocID="{2356E178-4180-471B-A95D-2442FCF758CB}" presName="node" presStyleLbl="vennNode1" presStyleIdx="1" presStyleCnt="5">
        <dgm:presLayoutVars>
          <dgm:bulletEnabled val="1"/>
        </dgm:presLayoutVars>
      </dgm:prSet>
      <dgm:spPr/>
    </dgm:pt>
    <dgm:pt modelId="{3255F1BD-E04A-41BF-B64D-B06E6D0468D8}" type="pres">
      <dgm:prSet presAssocID="{D6369594-53CA-4743-BFF7-C2D904DA742C}" presName="node" presStyleLbl="vennNode1" presStyleIdx="2" presStyleCnt="5">
        <dgm:presLayoutVars>
          <dgm:bulletEnabled val="1"/>
        </dgm:presLayoutVars>
      </dgm:prSet>
      <dgm:spPr/>
    </dgm:pt>
    <dgm:pt modelId="{BCC6AE36-1AA5-4143-A95B-3979139E867E}" type="pres">
      <dgm:prSet presAssocID="{B626C495-F3A7-4ADE-A0FE-4E7983E98359}" presName="node" presStyleLbl="vennNode1" presStyleIdx="3" presStyleCnt="5">
        <dgm:presLayoutVars>
          <dgm:bulletEnabled val="1"/>
        </dgm:presLayoutVars>
      </dgm:prSet>
      <dgm:spPr/>
    </dgm:pt>
    <dgm:pt modelId="{E0DEE663-04E6-49D6-A3C7-F8FB5F8BE33B}" type="pres">
      <dgm:prSet presAssocID="{BC2DF43D-A878-4B6A-B15F-7FFBED6EC842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B6E83B19-5D11-44BC-AD17-99B028D996DF}" type="presOf" srcId="{B626C495-F3A7-4ADE-A0FE-4E7983E98359}" destId="{BCC6AE36-1AA5-4143-A95B-3979139E867E}" srcOrd="0" destOrd="0" presId="urn:microsoft.com/office/officeart/2005/8/layout/radial3"/>
    <dgm:cxn modelId="{AEE98D22-A9F2-4255-AFB6-A0ED2CB1873F}" type="presOf" srcId="{D6369594-53CA-4743-BFF7-C2D904DA742C}" destId="{3255F1BD-E04A-41BF-B64D-B06E6D0468D8}" srcOrd="0" destOrd="0" presId="urn:microsoft.com/office/officeart/2005/8/layout/radial3"/>
    <dgm:cxn modelId="{CCE7D73C-2F15-4D9E-9FC7-CDC0102E98DD}" type="presOf" srcId="{BC2DF43D-A878-4B6A-B15F-7FFBED6EC842}" destId="{E0DEE663-04E6-49D6-A3C7-F8FB5F8BE33B}" srcOrd="0" destOrd="0" presId="urn:microsoft.com/office/officeart/2005/8/layout/radial3"/>
    <dgm:cxn modelId="{A1085363-045E-4F47-B723-8682EAC9231F}" type="presOf" srcId="{E1F87E0E-FF3E-47D3-BFF3-1936BDC1B9A7}" destId="{D4E6F5B5-CA2C-475F-A4B6-5AB59CD1A7CA}" srcOrd="0" destOrd="0" presId="urn:microsoft.com/office/officeart/2005/8/layout/radial3"/>
    <dgm:cxn modelId="{3D751365-FC4E-4999-8138-5C7B52A6F84F}" srcId="{E1F87E0E-FF3E-47D3-BFF3-1936BDC1B9A7}" destId="{2356E178-4180-471B-A95D-2442FCF758CB}" srcOrd="0" destOrd="0" parTransId="{28637787-CABB-4AAD-B4EC-042A0B395341}" sibTransId="{419F9E5C-97BF-4A9A-8E09-71B55289B3AE}"/>
    <dgm:cxn modelId="{BAFD616A-48D4-4CE2-BE90-B473CBD27401}" type="presOf" srcId="{62584336-D0B1-4B0E-BA5C-55B2CED1D394}" destId="{175F1DAC-7B7E-4D09-8DB8-99368C0C72D4}" srcOrd="0" destOrd="0" presId="urn:microsoft.com/office/officeart/2005/8/layout/radial3"/>
    <dgm:cxn modelId="{5C40F758-5264-4653-AF57-ED244AC8F3A3}" srcId="{E1F87E0E-FF3E-47D3-BFF3-1936BDC1B9A7}" destId="{BC2DF43D-A878-4B6A-B15F-7FFBED6EC842}" srcOrd="3" destOrd="0" parTransId="{17DD7635-F2DC-43BE-A312-49946A09DBA4}" sibTransId="{E6A990DC-0228-4E23-ABC6-C9EE879B9A00}"/>
    <dgm:cxn modelId="{C7C97B5A-DAB0-425D-8190-7B36D881A196}" type="presOf" srcId="{2356E178-4180-471B-A95D-2442FCF758CB}" destId="{E7BFA9EE-B858-4016-80BA-575963560F75}" srcOrd="0" destOrd="0" presId="urn:microsoft.com/office/officeart/2005/8/layout/radial3"/>
    <dgm:cxn modelId="{98FD00BD-2599-433A-AC2F-14A7D52BA766}" srcId="{62584336-D0B1-4B0E-BA5C-55B2CED1D394}" destId="{E1F87E0E-FF3E-47D3-BFF3-1936BDC1B9A7}" srcOrd="0" destOrd="0" parTransId="{169E7CD4-95A5-4EA3-A305-1668AA4A744D}" sibTransId="{9C10DDF3-A40F-4978-A049-EE2D16408C99}"/>
    <dgm:cxn modelId="{AFAA54E3-514A-4D36-807E-9FBD4120AF30}" srcId="{E1F87E0E-FF3E-47D3-BFF3-1936BDC1B9A7}" destId="{D6369594-53CA-4743-BFF7-C2D904DA742C}" srcOrd="1" destOrd="0" parTransId="{5433BCDE-D01B-4C43-9770-3BCF6A203491}" sibTransId="{5B98D9CA-9FDF-44BD-98EC-0F6E2E37923A}"/>
    <dgm:cxn modelId="{13AF98FC-2DB9-4B5F-85B0-E587DE19880D}" srcId="{E1F87E0E-FF3E-47D3-BFF3-1936BDC1B9A7}" destId="{B626C495-F3A7-4ADE-A0FE-4E7983E98359}" srcOrd="2" destOrd="0" parTransId="{6F2AC2C2-8163-4C6A-99C5-72A6C2B2A33F}" sibTransId="{91A8EA40-4823-4FE8-82D6-C24B81F0FC1F}"/>
    <dgm:cxn modelId="{322F8310-51C0-41AC-BA86-878469AEE493}" type="presParOf" srcId="{175F1DAC-7B7E-4D09-8DB8-99368C0C72D4}" destId="{1C01A5B2-67EA-4686-B86C-CBFC598D5477}" srcOrd="0" destOrd="0" presId="urn:microsoft.com/office/officeart/2005/8/layout/radial3"/>
    <dgm:cxn modelId="{FB900D26-307F-470A-A5A9-AF75A570F909}" type="presParOf" srcId="{1C01A5B2-67EA-4686-B86C-CBFC598D5477}" destId="{D4E6F5B5-CA2C-475F-A4B6-5AB59CD1A7CA}" srcOrd="0" destOrd="0" presId="urn:microsoft.com/office/officeart/2005/8/layout/radial3"/>
    <dgm:cxn modelId="{1DC02741-8F5F-446C-82F9-5DEE6810631E}" type="presParOf" srcId="{1C01A5B2-67EA-4686-B86C-CBFC598D5477}" destId="{E7BFA9EE-B858-4016-80BA-575963560F75}" srcOrd="1" destOrd="0" presId="urn:microsoft.com/office/officeart/2005/8/layout/radial3"/>
    <dgm:cxn modelId="{E4CFE2F0-8814-4D45-A112-66C25B52A3B9}" type="presParOf" srcId="{1C01A5B2-67EA-4686-B86C-CBFC598D5477}" destId="{3255F1BD-E04A-41BF-B64D-B06E6D0468D8}" srcOrd="2" destOrd="0" presId="urn:microsoft.com/office/officeart/2005/8/layout/radial3"/>
    <dgm:cxn modelId="{D5D1BF6F-28A7-4A59-B882-B2B4B916C482}" type="presParOf" srcId="{1C01A5B2-67EA-4686-B86C-CBFC598D5477}" destId="{BCC6AE36-1AA5-4143-A95B-3979139E867E}" srcOrd="3" destOrd="0" presId="urn:microsoft.com/office/officeart/2005/8/layout/radial3"/>
    <dgm:cxn modelId="{E7218E32-519A-4638-B5DB-B4F82BB06877}" type="presParOf" srcId="{1C01A5B2-67EA-4686-B86C-CBFC598D5477}" destId="{E0DEE663-04E6-49D6-A3C7-F8FB5F8BE33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6F5B5-CA2C-475F-A4B6-5AB59CD1A7CA}">
      <dsp:nvSpPr>
        <dsp:cNvPr id="0" name=""/>
        <dsp:cNvSpPr/>
      </dsp:nvSpPr>
      <dsp:spPr>
        <a:xfrm>
          <a:off x="1215497" y="951179"/>
          <a:ext cx="2369604" cy="236960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300" b="0" i="0" kern="1200" noProof="0" dirty="0">
              <a:latin typeface="Cambria"/>
            </a:rPr>
            <a:t>Gruppentitel</a:t>
          </a:r>
        </a:p>
      </dsp:txBody>
      <dsp:txXfrm>
        <a:off x="1562517" y="1298199"/>
        <a:ext cx="1675564" cy="1675564"/>
      </dsp:txXfrm>
    </dsp:sp>
    <dsp:sp modelId="{E7BFA9EE-B858-4016-80BA-575963560F75}">
      <dsp:nvSpPr>
        <dsp:cNvPr id="0" name=""/>
        <dsp:cNvSpPr/>
      </dsp:nvSpPr>
      <dsp:spPr>
        <a:xfrm>
          <a:off x="1807898" y="422"/>
          <a:ext cx="1184802" cy="118480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0" i="0" kern="1200" noProof="0" dirty="0">
              <a:latin typeface="Cambria"/>
            </a:rPr>
            <a:t>Gruppe A</a:t>
          </a:r>
        </a:p>
      </dsp:txBody>
      <dsp:txXfrm>
        <a:off x="1981408" y="173932"/>
        <a:ext cx="837782" cy="837782"/>
      </dsp:txXfrm>
    </dsp:sp>
    <dsp:sp modelId="{3255F1BD-E04A-41BF-B64D-B06E6D0468D8}">
      <dsp:nvSpPr>
        <dsp:cNvPr id="0" name=""/>
        <dsp:cNvSpPr/>
      </dsp:nvSpPr>
      <dsp:spPr>
        <a:xfrm>
          <a:off x="3351056" y="1543580"/>
          <a:ext cx="1184802" cy="118480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0" i="0" kern="1200" noProof="0" dirty="0">
              <a:latin typeface="Cambria"/>
            </a:rPr>
            <a:t>Gruppe B</a:t>
          </a:r>
        </a:p>
      </dsp:txBody>
      <dsp:txXfrm>
        <a:off x="3524566" y="1717090"/>
        <a:ext cx="837782" cy="837782"/>
      </dsp:txXfrm>
    </dsp:sp>
    <dsp:sp modelId="{BCC6AE36-1AA5-4143-A95B-3979139E867E}">
      <dsp:nvSpPr>
        <dsp:cNvPr id="0" name=""/>
        <dsp:cNvSpPr/>
      </dsp:nvSpPr>
      <dsp:spPr>
        <a:xfrm>
          <a:off x="1807898" y="3086737"/>
          <a:ext cx="1184802" cy="1184802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0" i="0" kern="1200" noProof="0" dirty="0">
              <a:latin typeface="Cambria"/>
            </a:rPr>
            <a:t>Gruppe C</a:t>
          </a:r>
        </a:p>
      </dsp:txBody>
      <dsp:txXfrm>
        <a:off x="1981408" y="3260247"/>
        <a:ext cx="837782" cy="837782"/>
      </dsp:txXfrm>
    </dsp:sp>
    <dsp:sp modelId="{E0DEE663-04E6-49D6-A3C7-F8FB5F8BE33B}">
      <dsp:nvSpPr>
        <dsp:cNvPr id="0" name=""/>
        <dsp:cNvSpPr/>
      </dsp:nvSpPr>
      <dsp:spPr>
        <a:xfrm>
          <a:off x="264741" y="1543580"/>
          <a:ext cx="1184802" cy="118480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b="0" i="0" kern="1200" noProof="0" dirty="0">
              <a:latin typeface="Cambria"/>
            </a:rPr>
            <a:t>Gruppe D</a:t>
          </a:r>
        </a:p>
      </dsp:txBody>
      <dsp:txXfrm>
        <a:off x="438251" y="1717090"/>
        <a:ext cx="837782" cy="837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de-DE" sz="4800" b="0" i="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Cambria"/>
              </a:rPr>
              <a:t>Titellayout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de-DE" sz="2400" b="0" i="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rPr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C44475">
                    <a:lumMod val="75000"/>
                  </a:srgbClr>
                </a:solidFill>
                <a:latin typeface="Cambria"/>
              </a:rPr>
              <a:t>Titel und Inhaltslayout mit Liste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Hier den ersten Aufzählungspunkt hinzufügen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Hier den zweiten Aufzählungspunkt hinzufügen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Hier den dritten Aufzählungspunkt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C44475">
                    <a:lumMod val="75000"/>
                  </a:srgbClr>
                </a:solidFill>
                <a:latin typeface="Cambria"/>
              </a:rPr>
              <a:t>Titel und Inhaltslayout mit Diagramm</a:t>
            </a:r>
            <a:endParaRPr lang="de-DE" dirty="0"/>
          </a:p>
        </p:txBody>
      </p:sp>
      <p:graphicFrame>
        <p:nvGraphicFramePr>
          <p:cNvPr id="6" name="Inhaltsplatzhalter 5" descr="Säulendiagramm (gruppiert)" title="Ch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148834"/>
              </p:ext>
            </p:extLst>
          </p:nvPr>
        </p:nvGraphicFramePr>
        <p:xfrm>
          <a:off x="1066800" y="1905000"/>
          <a:ext cx="10058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57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C44475">
                    <a:lumMod val="75000"/>
                  </a:srgbClr>
                </a:solidFill>
                <a:latin typeface="Cambria"/>
              </a:rPr>
              <a:t>Layout mit zwei Inhalten und Tabelle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Erster Aufzählungspunkt hier</a:t>
            </a:r>
          </a:p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Zweiter Aufzählungspunkt hier</a:t>
            </a:r>
          </a:p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Dritter Aufzählungspunkt hier</a:t>
            </a:r>
            <a:endParaRPr lang="de-DE" dirty="0"/>
          </a:p>
        </p:txBody>
      </p:sp>
      <p:graphicFrame>
        <p:nvGraphicFramePr>
          <p:cNvPr id="5" name="Inhaltsplatzhalt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5832582"/>
              </p:ext>
            </p:extLst>
          </p:nvPr>
        </p:nvGraphicFramePr>
        <p:xfrm>
          <a:off x="6324600" y="1905000"/>
          <a:ext cx="4800600" cy="22513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841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Gruppe</a:t>
                      </a:r>
                      <a:r>
                        <a:rPr lang="de-DE" noProof="0" dirty="0"/>
                        <a:t>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Gruppe</a:t>
                      </a:r>
                      <a:r>
                        <a:rPr lang="de-DE" noProof="0" dirty="0"/>
                        <a:t>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r>
                        <a:rPr lang="de-DE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Klasse</a:t>
                      </a:r>
                      <a:r>
                        <a:rPr lang="de-DE" noProof="0" dirty="0"/>
                        <a:t>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r>
                        <a:rPr lang="de-DE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Klasse</a:t>
                      </a:r>
                      <a:r>
                        <a:rPr lang="de-DE" noProof="0" dirty="0"/>
                        <a:t>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r>
                        <a:rPr lang="de-DE" sz="18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Klasse</a:t>
                      </a:r>
                      <a:r>
                        <a:rPr lang="de-DE" noProof="0" dirty="0"/>
                        <a:t>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50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C44475">
                    <a:lumMod val="75000"/>
                  </a:srgbClr>
                </a:solidFill>
                <a:latin typeface="Cambria"/>
              </a:rPr>
              <a:t>Layout mit zwei Inhalten und SmartArt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Erster Aufzählungspunkt hier</a:t>
            </a:r>
          </a:p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Zweiter Aufzählungspunkt hier</a:t>
            </a:r>
          </a:p>
          <a:p>
            <a:pPr marL="228600" indent="-228600" algn="l" defTabSz="914400">
              <a:spcBef>
                <a:spcPts val="1800"/>
              </a:spcBef>
              <a:buClr>
                <a:srgbClr val="D680A5"/>
              </a:buClr>
              <a:buSzPct val="90000"/>
              <a:buFont typeface="Arial"/>
              <a:buChar char="•"/>
            </a:pPr>
            <a:r>
              <a:rPr lang="de-DE" sz="2400" b="0" i="0" dirty="0">
                <a:solidFill>
                  <a:srgbClr val="595959"/>
                </a:solidFill>
                <a:latin typeface="Cambria"/>
              </a:rPr>
              <a:t>Dritter Aufzählungspunkt hier</a:t>
            </a:r>
            <a:endParaRPr lang="de-DE" dirty="0"/>
          </a:p>
        </p:txBody>
      </p:sp>
      <p:graphicFrame>
        <p:nvGraphicFramePr>
          <p:cNvPr id="5" name="Inhaltsplatzhalter 4" descr="Radialvenn" title="SmartArt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4903197"/>
              </p:ext>
            </p:extLst>
          </p:nvPr>
        </p:nvGraphicFramePr>
        <p:xfrm>
          <a:off x="6324600" y="1905000"/>
          <a:ext cx="4800600" cy="4271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31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7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2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7CB48F5-D6B9-4A73-B7C9-0F05E58E1A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Blume Präsentationsvorlage</Template>
  <TotalTime>0</TotalTime>
  <Words>82</Words>
  <Application>Microsoft Office PowerPoint</Application>
  <PresentationFormat>Breitbild</PresentationFormat>
  <Paragraphs>31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Arial</vt:lpstr>
      <vt:lpstr>Cambria</vt:lpstr>
      <vt:lpstr>Cherry Blossom 16x9</vt:lpstr>
      <vt:lpstr>Titellayout</vt:lpstr>
      <vt:lpstr>Titel und Inhaltslayout mit Liste</vt:lpstr>
      <vt:lpstr>Titel und Inhaltslayout mit Diagramm</vt:lpstr>
      <vt:lpstr>Layout mit zwei Inhalten und Tabelle</vt:lpstr>
      <vt:lpstr>Layout mit zwei Inhalten und SmartArt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2021-01-20T12:47:58Z</dcterms:created>
  <dcterms:modified xsi:type="dcterms:W3CDTF">2021-01-20T12:48:33Z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TC030310029991</vt:lpwstr>
  </property>
</Properties>
</file>