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2"/>
  </p:sldMasterIdLst>
  <p:notesMasterIdLst>
    <p:notesMasterId r:id="rId15"/>
  </p:notesMasterIdLst>
  <p:sldIdLst>
    <p:sldId id="258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</p:sldIdLst>
  <p:sldSz cx="6858000" cy="9906000" type="A4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Helle Formatvorlag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FD4443E-F989-4FC4-A0C8-D5A2AF1F390B}" styleName="Dunkle Formatvorlage 1 - Akz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unkle Formatvorlag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unkle Formatvorlage 1 - Akz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27102A9-8310-4765-A935-A1911B00CA55}" styleName="Helle Formatvorlage 1 - Akz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Helle Formatvorlage 1 - Akz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5BE263C-DBD7-4A20-BB59-AAB30ACAA65A}" styleName="Mittlere Formatvorlage 3 - Akz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825" autoAdjust="0"/>
  </p:normalViewPr>
  <p:slideViewPr>
    <p:cSldViewPr>
      <p:cViewPr varScale="1">
        <p:scale>
          <a:sx n="80" d="100"/>
          <a:sy n="80" d="100"/>
        </p:scale>
        <p:origin x="3084" y="9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043FD8-1BC9-466E-BC52-B8733A15EA0D}" type="datetimeFigureOut">
              <a:rPr lang="de-DE" smtClean="0"/>
              <a:pPr/>
              <a:t>07.10.2020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D6F8FC-2E7F-4F65-9E9E-5DE6FF4E8535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6571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http://ingrid-von-koslowski-myonid.de/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D6F8FC-2E7F-4F65-9E9E-5DE6FF4E8535}" type="slidenum">
              <a:rPr lang="de-DE" smtClean="0"/>
              <a:pPr/>
              <a:t>1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http://ingrid-von-koslowski-myonid.de/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D6F8FC-2E7F-4F65-9E9E-5DE6FF4E8535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3828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http://ingrid-von-koslowski-myonid.de/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D6F8FC-2E7F-4F65-9E9E-5DE6FF4E8535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0193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http://ingrid-von-koslowski-myonid.de/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D6F8FC-2E7F-4F65-9E9E-5DE6FF4E8535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00724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http://ingrid-von-koslowski-myonid.de/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D6F8FC-2E7F-4F65-9E9E-5DE6FF4E8535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54478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http://ingrid-von-koslowski-myonid.de/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D6F8FC-2E7F-4F65-9E9E-5DE6FF4E8535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1524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http://ingrid-von-koslowski-myonid.de/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D6F8FC-2E7F-4F65-9E9E-5DE6FF4E8535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93979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http://ingrid-von-koslowski-myonid.de/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D6F8FC-2E7F-4F65-9E9E-5DE6FF4E8535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58694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http://ingrid-von-koslowski-myonid.de/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D6F8FC-2E7F-4F65-9E9E-5DE6FF4E8535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69491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http://ingrid-von-koslowski-myonid.de/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D6F8FC-2E7F-4F65-9E9E-5DE6FF4E8535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88006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http://ingrid-von-koslowski-myonid.de/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D6F8FC-2E7F-4F65-9E9E-5DE6FF4E8535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80260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http://ingrid-von-koslowski-myonid.de/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D6F8FC-2E7F-4F65-9E9E-5DE6FF4E8535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6275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43D4DF-1E45-4439-87FE-EB3FB6B525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B9E829F-46FF-4E57-985D-11E04907C2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F3FB528-D28B-4859-9012-1AD6B27C1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F141B-B5E8-46B8-87EC-A18540713114}" type="datetimeFigureOut">
              <a:rPr lang="de-DE" smtClean="0"/>
              <a:pPr/>
              <a:t>07.10.2020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E36A4E4-AFC8-46FC-B001-33030A22D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B52678B-AF9E-4759-9D03-8B1263A6F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3427-B6BD-4C10-8708-0DDE7801C7B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552661"/>
      </p:ext>
    </p:extLst>
  </p:cSld>
  <p:clrMapOvr>
    <a:masterClrMapping/>
  </p:clrMapOvr>
  <p:transition spd="slow">
    <p:push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DCB036-7DFE-44EB-9EDA-82C94C31A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0C0C606-7D0A-4720-AD30-7A2A9F0348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57E17B7-CC41-47B9-80B1-35F09E92B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F141B-B5E8-46B8-87EC-A18540713114}" type="datetimeFigureOut">
              <a:rPr lang="de-DE" smtClean="0"/>
              <a:pPr/>
              <a:t>07.10.2020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A1FA74A-0A23-4CFA-BEB4-16B2E0E54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4BB0B9C-B0AE-4655-8599-409E188AA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3427-B6BD-4C10-8708-0DDE7801C7B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2505816"/>
      </p:ext>
    </p:extLst>
  </p:cSld>
  <p:clrMapOvr>
    <a:masterClrMapping/>
  </p:clrMapOvr>
  <p:transition spd="slow">
    <p:push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708182-FCEB-490C-9F23-4D158FD11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0D685B2-048F-41D2-BD30-D0CD89ED25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A74CEA3-2DC1-4782-B779-326922C0A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F141B-B5E8-46B8-87EC-A18540713114}" type="datetimeFigureOut">
              <a:rPr lang="de-DE" smtClean="0"/>
              <a:pPr/>
              <a:t>07.10.2020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0FEA8B4-B5BE-4B09-A9EF-0B1E6BBEC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0C4DEF1-5B44-4EA5-B59B-3DE75F6D5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3427-B6BD-4C10-8708-0DDE7801C7B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611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7FFFB2-F037-4705-A45B-329DBA414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2ED371-4CE2-407B-AF0B-037908372A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CA09A2A-420B-43B5-B6EA-283431173B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40C8A80-15CE-4910-873D-09A0D9823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F141B-B5E8-46B8-87EC-A18540713114}" type="datetimeFigureOut">
              <a:rPr lang="de-DE" smtClean="0"/>
              <a:pPr/>
              <a:t>07.10.2020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38CC85F-88F0-411C-B750-81592A04C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C7EA2EB-4D85-4407-A89F-40573F951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3427-B6BD-4C10-8708-0DDE7801C7B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8046357"/>
      </p:ext>
    </p:extLst>
  </p:cSld>
  <p:clrMapOvr>
    <a:masterClrMapping/>
  </p:clrMapOvr>
  <p:transition spd="slow">
    <p:push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4D51DE-E6B8-4DD0-AFED-0313E8D77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7137728-EF8B-4FC9-BE25-768B23C27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9A2DC1A-3C69-42AD-A530-209D8F872B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AD48779-9E51-4E65-BDE0-D9A86F4FB7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A5C6B33-B0D3-4DF6-AEB3-3F671309D8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E9F3A97-6AF2-4A9E-9C4F-B89301A5F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F141B-B5E8-46B8-87EC-A18540713114}" type="datetimeFigureOut">
              <a:rPr lang="de-DE" smtClean="0"/>
              <a:pPr/>
              <a:t>07.10.2020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2AE4F54-80EB-45D1-B90D-C24BAE861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38A0AE2-07CE-41FC-BD2A-AEC1B7E31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3427-B6BD-4C10-8708-0DDE7801C7B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6187522"/>
      </p:ext>
    </p:extLst>
  </p:cSld>
  <p:clrMapOvr>
    <a:masterClrMapping/>
  </p:clrMapOvr>
  <p:transition spd="slow">
    <p:push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101D1E-74E7-4697-9C0D-082E9FAC6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DC418E2-3B15-40A6-ADE4-DA4D6E690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F141B-B5E8-46B8-87EC-A18540713114}" type="datetimeFigureOut">
              <a:rPr lang="de-DE" smtClean="0"/>
              <a:pPr/>
              <a:t>07.10.2020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88EC397-23AC-465E-A6D9-58B34D0BE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7322689-9E1D-4F64-B5B9-E5B18DC30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3427-B6BD-4C10-8708-0DDE7801C7B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3575029"/>
      </p:ext>
    </p:extLst>
  </p:cSld>
  <p:clrMapOvr>
    <a:masterClrMapping/>
  </p:clrMapOvr>
  <p:transition spd="slow">
    <p:push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1CA044A-2E48-4C18-974C-CE3118561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F141B-B5E8-46B8-87EC-A18540713114}" type="datetimeFigureOut">
              <a:rPr lang="de-DE" smtClean="0"/>
              <a:pPr/>
              <a:t>07.10.2020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34593CA-C828-44F4-A91E-190860FCD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EAADA72-AF0A-4C8A-AFAD-A20F2EAF5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3427-B6BD-4C10-8708-0DDE7801C7B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9473660"/>
      </p:ext>
    </p:extLst>
  </p:cSld>
  <p:clrMapOvr>
    <a:masterClrMapping/>
  </p:clrMapOvr>
  <p:transition spd="slow">
    <p:push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16267F-D4B6-4D89-809E-EB79D9136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F2BAFF1-1A62-47ED-B2E3-0CADE2714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AF5D49B-9147-47DD-BE4D-426ECC00DE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7688A58-EBF3-4DDB-858D-F78D67CC4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F141B-B5E8-46B8-87EC-A18540713114}" type="datetimeFigureOut">
              <a:rPr lang="de-DE" smtClean="0"/>
              <a:pPr/>
              <a:t>07.10.2020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DBAD419-411C-4853-BF13-AFBB6AE5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3B3C65F-CAA6-414D-B225-26677C269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3427-B6BD-4C10-8708-0DDE7801C7B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1720450"/>
      </p:ext>
    </p:extLst>
  </p:cSld>
  <p:clrMapOvr>
    <a:masterClrMapping/>
  </p:clrMapOvr>
  <p:transition spd="slow">
    <p:push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47428C-8603-4202-A493-2A720AF07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A12A3C1-0866-44D2-B0B5-8EAEB2066E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68A9901-F787-43B2-8E73-ABBFF564AB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8CBFBB8-0C48-48CA-8C03-1159700D1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F141B-B5E8-46B8-87EC-A18540713114}" type="datetimeFigureOut">
              <a:rPr lang="de-DE" smtClean="0"/>
              <a:pPr/>
              <a:t>07.10.2020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468FB94-A535-49E0-887D-BC0FFB4EA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5110A6E-7958-4FE2-A8CC-C2CC9A63D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3427-B6BD-4C10-8708-0DDE7801C7B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3916881"/>
      </p:ext>
    </p:extLst>
  </p:cSld>
  <p:clrMapOvr>
    <a:masterClrMapping/>
  </p:clrMapOvr>
  <p:transition spd="slow">
    <p:push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1A2EDC-7178-4BA9-B20B-B8735CEE2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1833F94-9078-46E8-A648-327D2DDC87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3CD6430-0C4E-4968-91A8-390269A8F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F141B-B5E8-46B8-87EC-A18540713114}" type="datetimeFigureOut">
              <a:rPr lang="de-DE" smtClean="0"/>
              <a:pPr/>
              <a:t>07.10.2020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1674B87-7803-4F23-B075-ED0865F8C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75312EF-AEE6-4B19-9ECA-5DCECDBDE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3427-B6BD-4C10-8708-0DDE7801C7B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3184437"/>
      </p:ext>
    </p:extLst>
  </p:cSld>
  <p:clrMapOvr>
    <a:masterClrMapping/>
  </p:clrMapOvr>
  <p:transition spd="slow">
    <p:push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D481481-9DC6-458E-BDF2-66E265CE3E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7D5BAD0-9F1E-4025-A0B6-C584BAA33D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D9BD762-3E84-4287-8AF7-7E9A5056D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F141B-B5E8-46B8-87EC-A18540713114}" type="datetimeFigureOut">
              <a:rPr lang="de-DE" smtClean="0"/>
              <a:pPr/>
              <a:t>07.10.2020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092FE35-ECEC-4916-9B99-876BD044F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2817FB4-ED26-470F-AC68-6A22B732F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3427-B6BD-4C10-8708-0DDE7801C7B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5059895"/>
      </p:ext>
    </p:extLst>
  </p:cSld>
  <p:clrMapOvr>
    <a:masterClrMapping/>
  </p:clrMapOvr>
  <p:transition spd="slow">
    <p:push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92D05BE-D8FF-4005-B20E-060F65E75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5F73066-0F03-42FB-8CB7-AA20894EFC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75CCD5E-B1BA-48EF-AD94-96EAF38044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F141B-B5E8-46B8-87EC-A18540713114}" type="datetimeFigureOut">
              <a:rPr lang="de-DE" smtClean="0"/>
              <a:pPr/>
              <a:t>07.10.2020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2B518A7-5369-4E8D-B5CA-D00372C482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C1720E7-AEF2-4632-ADE7-3C986A58DD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D13427-B6BD-4C10-8708-0DDE7801C7B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7399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slow">
    <p:push dir="d"/>
  </p:transition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Inhaltsplatzhalt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21862726"/>
              </p:ext>
            </p:extLst>
          </p:nvPr>
        </p:nvGraphicFramePr>
        <p:xfrm>
          <a:off x="551468" y="5745088"/>
          <a:ext cx="5760643" cy="3548496"/>
        </p:xfrm>
        <a:graphic>
          <a:graphicData uri="http://schemas.openxmlformats.org/drawingml/2006/table">
            <a:tbl>
              <a:tblPr>
                <a:tableStyleId>{85BE263C-DBD7-4A20-BB59-AAB30ACAA65A}</a:tableStyleId>
              </a:tblPr>
              <a:tblGrid>
                <a:gridCol w="822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71067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kern="1400" dirty="0">
                          <a:effectLst/>
                          <a:latin typeface="Baskerville Old Face" panose="02020602080505020303" pitchFamily="18" charset="0"/>
                        </a:rPr>
                        <a:t>M</a:t>
                      </a: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kern="1400">
                          <a:effectLst/>
                          <a:latin typeface="Baskerville Old Face" panose="02020602080505020303" pitchFamily="18" charset="0"/>
                        </a:rPr>
                        <a:t>D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kern="1400">
                          <a:effectLst/>
                          <a:latin typeface="Baskerville Old Face" panose="02020602080505020303" pitchFamily="18" charset="0"/>
                        </a:rPr>
                        <a:t>M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kern="1400">
                          <a:effectLst/>
                          <a:latin typeface="Baskerville Old Face" panose="02020602080505020303" pitchFamily="18" charset="0"/>
                        </a:rPr>
                        <a:t>D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kern="1400">
                          <a:effectLst/>
                          <a:latin typeface="Baskerville Old Face" panose="02020602080505020303" pitchFamily="18" charset="0"/>
                        </a:rPr>
                        <a:t>F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kern="1400" dirty="0">
                          <a:solidFill>
                            <a:srgbClr val="002060"/>
                          </a:solidFill>
                          <a:effectLst/>
                          <a:latin typeface="Baskerville Old Face" panose="02020602080505020303" pitchFamily="18" charset="0"/>
                        </a:rPr>
                        <a:t>S</a:t>
                      </a:r>
                      <a:endParaRPr lang="de-DE" sz="2800" b="1" kern="1400" dirty="0">
                        <a:solidFill>
                          <a:srgbClr val="002060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kern="1400" dirty="0">
                          <a:solidFill>
                            <a:srgbClr val="002060"/>
                          </a:solidFill>
                          <a:effectLst/>
                          <a:latin typeface="Baskerville Old Face" panose="02020602080505020303" pitchFamily="18" charset="0"/>
                        </a:rPr>
                        <a:t>S</a:t>
                      </a:r>
                      <a:endParaRPr lang="de-DE" sz="2800" b="1" kern="1400" dirty="0">
                        <a:solidFill>
                          <a:srgbClr val="002060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36195" marB="3619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rgbClr val="FF0000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002060"/>
                          </a:solidFill>
                          <a:effectLst/>
                          <a:latin typeface="Baskerville Old Face" panose="02020602080505020303" pitchFamily="18" charset="0"/>
                        </a:rPr>
                        <a:t>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002060"/>
                          </a:solidFill>
                          <a:effectLst/>
                          <a:latin typeface="Baskerville Old Face" panose="02020602080505020303" pitchFamily="18" charset="0"/>
                        </a:rPr>
                        <a:t>3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002060"/>
                          </a:solidFill>
                          <a:effectLst/>
                          <a:latin typeface="Baskerville Old Face" panose="02020602080505020303" pitchFamily="18" charset="0"/>
                        </a:rPr>
                        <a:t>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002060"/>
                          </a:solidFill>
                          <a:effectLst/>
                          <a:latin typeface="Baskerville Old Face" panose="02020602080505020303" pitchFamily="18" charset="0"/>
                        </a:rPr>
                        <a:t>10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002060"/>
                          </a:solidFill>
                          <a:effectLst/>
                          <a:latin typeface="Baskerville Old Face" panose="02020602080505020303" pitchFamily="18" charset="0"/>
                        </a:rPr>
                        <a:t>16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002060"/>
                          </a:solidFill>
                          <a:effectLst/>
                          <a:latin typeface="Baskerville Old Face" panose="02020602080505020303" pitchFamily="18" charset="0"/>
                        </a:rPr>
                        <a:t>17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002060"/>
                          </a:solidFill>
                          <a:effectLst/>
                          <a:latin typeface="Baskerville Old Face" panose="02020602080505020303" pitchFamily="18" charset="0"/>
                        </a:rPr>
                        <a:t>23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002060"/>
                          </a:solidFill>
                          <a:effectLst/>
                          <a:latin typeface="Baskerville Old Face" panose="02020602080505020303" pitchFamily="18" charset="0"/>
                        </a:rPr>
                        <a:t>24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002060"/>
                          </a:solidFill>
                          <a:effectLst/>
                          <a:latin typeface="Baskerville Old Face" panose="02020602080505020303" pitchFamily="18" charset="0"/>
                        </a:rPr>
                        <a:t>30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002060"/>
                          </a:solidFill>
                          <a:effectLst/>
                          <a:latin typeface="Baskerville Old Face" panose="02020602080505020303" pitchFamily="18" charset="0"/>
                        </a:rPr>
                        <a:t>31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Rechteck 10"/>
          <p:cNvSpPr/>
          <p:nvPr/>
        </p:nvSpPr>
        <p:spPr>
          <a:xfrm>
            <a:off x="541421" y="4931248"/>
            <a:ext cx="576511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4000" b="1" dirty="0">
                <a:latin typeface="Baskerville Old Face" panose="02020602080505020303" pitchFamily="18" charset="0"/>
              </a:rPr>
              <a:t>Januar 2021</a:t>
            </a:r>
          </a:p>
          <a:p>
            <a:pPr algn="ctr"/>
            <a:r>
              <a:rPr lang="de-DE" sz="4000" b="1" dirty="0">
                <a:latin typeface="Baskerville Old Face" panose="02020602080505020303" pitchFamily="18" charset="0"/>
              </a:rPr>
              <a:t> 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62FFF3D2-873A-403A-918C-CB54B3FEB2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136" y="9417496"/>
            <a:ext cx="1616938" cy="27405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AA5EF94-C506-4007-B0AE-02F70F77274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"/>
          <a:stretch/>
        </p:blipFill>
        <p:spPr>
          <a:xfrm>
            <a:off x="-5024" y="0"/>
            <a:ext cx="6858000" cy="4762508"/>
          </a:xfrm>
          <a:prstGeom prst="rect">
            <a:avLst/>
          </a:prstGeom>
        </p:spPr>
      </p:pic>
    </p:spTree>
  </p:cSld>
  <p:clrMapOvr>
    <a:masterClrMapping/>
  </p:clrMapOvr>
  <p:transition spd="slow">
    <p:push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Inhaltsplatzhalt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681103008"/>
              </p:ext>
            </p:extLst>
          </p:nvPr>
        </p:nvGraphicFramePr>
        <p:xfrm>
          <a:off x="528845" y="5889104"/>
          <a:ext cx="5760643" cy="3040265"/>
        </p:xfrm>
        <a:graphic>
          <a:graphicData uri="http://schemas.openxmlformats.org/drawingml/2006/table">
            <a:tbl>
              <a:tblPr>
                <a:tableStyleId>{85BE263C-DBD7-4A20-BB59-AAB30ACAA65A}</a:tableStyleId>
              </a:tblPr>
              <a:tblGrid>
                <a:gridCol w="822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71067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M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D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M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D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F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002060"/>
                          </a:solidFill>
                          <a:effectLst/>
                          <a:latin typeface="Baskerville Old Face" panose="02020602080505020303" pitchFamily="18" charset="0"/>
                        </a:rPr>
                        <a:t>S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002060"/>
                          </a:solidFill>
                          <a:effectLst/>
                          <a:latin typeface="Baskerville Old Face" panose="02020602080505020303" pitchFamily="18" charset="0"/>
                        </a:rPr>
                        <a:t>S</a:t>
                      </a:r>
                    </a:p>
                  </a:txBody>
                  <a:tcPr marL="36195" marR="36195" marT="36195" marB="3619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002060"/>
                          </a:solidFill>
                          <a:effectLst/>
                          <a:latin typeface="Baskerville Old Face" panose="02020602080505020303" pitchFamily="18" charset="0"/>
                        </a:rPr>
                        <a:t>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002060"/>
                          </a:solidFill>
                          <a:effectLst/>
                          <a:latin typeface="Baskerville Old Face" panose="02020602080505020303" pitchFamily="18" charset="0"/>
                        </a:rPr>
                        <a:t>7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002060"/>
                          </a:solidFill>
                          <a:effectLst/>
                          <a:latin typeface="Baskerville Old Face" panose="02020602080505020303" pitchFamily="18" charset="0"/>
                        </a:rPr>
                        <a:t>13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002060"/>
                          </a:solidFill>
                          <a:effectLst/>
                          <a:latin typeface="Baskerville Old Face" panose="02020602080505020303" pitchFamily="18" charset="0"/>
                        </a:rPr>
                        <a:t>14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002060"/>
                          </a:solidFill>
                          <a:effectLst/>
                          <a:latin typeface="Baskerville Old Face" panose="02020602080505020303" pitchFamily="18" charset="0"/>
                        </a:rPr>
                        <a:t>20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002060"/>
                          </a:solidFill>
                          <a:effectLst/>
                          <a:latin typeface="Baskerville Old Face" panose="02020602080505020303" pitchFamily="18" charset="0"/>
                        </a:rPr>
                        <a:t>21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002060"/>
                          </a:solidFill>
                          <a:effectLst/>
                          <a:latin typeface="Baskerville Old Face" panose="02020602080505020303" pitchFamily="18" charset="0"/>
                        </a:rPr>
                        <a:t>27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002060"/>
                          </a:solidFill>
                          <a:effectLst/>
                          <a:latin typeface="Baskerville Old Face" panose="02020602080505020303" pitchFamily="18" charset="0"/>
                        </a:rPr>
                        <a:t>28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Rechteck 10"/>
          <p:cNvSpPr/>
          <p:nvPr/>
        </p:nvSpPr>
        <p:spPr>
          <a:xfrm>
            <a:off x="541421" y="4931248"/>
            <a:ext cx="576511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4000" b="1" dirty="0">
                <a:latin typeface="Baskerville Old Face" panose="02020602080505020303" pitchFamily="18" charset="0"/>
              </a:rPr>
              <a:t>Februar 2021</a:t>
            </a:r>
          </a:p>
          <a:p>
            <a:pPr algn="ctr"/>
            <a:r>
              <a:rPr lang="de-DE" sz="4000" b="1" dirty="0">
                <a:latin typeface="Baskerville Old Face" panose="02020602080505020303" pitchFamily="18" charset="0"/>
              </a:rPr>
              <a:t> 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62FFF3D2-873A-403A-918C-CB54B3FEB2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112" y="9057457"/>
            <a:ext cx="1775831" cy="30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016554"/>
      </p:ext>
    </p:extLst>
  </p:cSld>
  <p:clrMapOvr>
    <a:masterClrMapping/>
  </p:clrMapOvr>
  <p:transition spd="slow">
    <p:push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Inhaltsplatzhalt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13648021"/>
              </p:ext>
            </p:extLst>
          </p:nvPr>
        </p:nvGraphicFramePr>
        <p:xfrm>
          <a:off x="551468" y="5745088"/>
          <a:ext cx="5760643" cy="3548496"/>
        </p:xfrm>
        <a:graphic>
          <a:graphicData uri="http://schemas.openxmlformats.org/drawingml/2006/table">
            <a:tbl>
              <a:tblPr>
                <a:tableStyleId>{85BE263C-DBD7-4A20-BB59-AAB30ACAA65A}</a:tableStyleId>
              </a:tblPr>
              <a:tblGrid>
                <a:gridCol w="822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71067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M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D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M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D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F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002060"/>
                          </a:solidFill>
                          <a:effectLst/>
                          <a:latin typeface="Baskerville Old Face" panose="02020602080505020303" pitchFamily="18" charset="0"/>
                        </a:rPr>
                        <a:t>S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002060"/>
                          </a:solidFill>
                          <a:effectLst/>
                          <a:latin typeface="Baskerville Old Face" panose="02020602080505020303" pitchFamily="18" charset="0"/>
                        </a:rPr>
                        <a:t>S</a:t>
                      </a:r>
                    </a:p>
                  </a:txBody>
                  <a:tcPr marL="36195" marR="36195" marT="36195" marB="3619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002060"/>
                          </a:solidFill>
                          <a:effectLst/>
                          <a:latin typeface="Baskerville Old Face" panose="02020602080505020303" pitchFamily="18" charset="0"/>
                        </a:rPr>
                        <a:t>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002060"/>
                          </a:solidFill>
                          <a:effectLst/>
                          <a:latin typeface="Baskerville Old Face" panose="02020602080505020303" pitchFamily="18" charset="0"/>
                        </a:rPr>
                        <a:t>7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002060"/>
                          </a:solidFill>
                          <a:effectLst/>
                          <a:latin typeface="Baskerville Old Face" panose="02020602080505020303" pitchFamily="18" charset="0"/>
                        </a:rPr>
                        <a:t>13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002060"/>
                          </a:solidFill>
                          <a:effectLst/>
                          <a:latin typeface="Baskerville Old Face" panose="02020602080505020303" pitchFamily="18" charset="0"/>
                        </a:rPr>
                        <a:t>14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002060"/>
                          </a:solidFill>
                          <a:effectLst/>
                          <a:latin typeface="Baskerville Old Face" panose="02020602080505020303" pitchFamily="18" charset="0"/>
                        </a:rPr>
                        <a:t>20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002060"/>
                          </a:solidFill>
                          <a:effectLst/>
                          <a:latin typeface="Baskerville Old Face" panose="02020602080505020303" pitchFamily="18" charset="0"/>
                        </a:rPr>
                        <a:t>21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002060"/>
                          </a:solidFill>
                          <a:effectLst/>
                          <a:latin typeface="Baskerville Old Face" panose="02020602080505020303" pitchFamily="18" charset="0"/>
                        </a:rPr>
                        <a:t>27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002060"/>
                          </a:solidFill>
                          <a:effectLst/>
                          <a:latin typeface="Baskerville Old Face" panose="02020602080505020303" pitchFamily="18" charset="0"/>
                        </a:rPr>
                        <a:t>28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30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31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rgbClr val="002060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rgbClr val="002060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Rechteck 10"/>
          <p:cNvSpPr/>
          <p:nvPr/>
        </p:nvSpPr>
        <p:spPr>
          <a:xfrm>
            <a:off x="541421" y="4931248"/>
            <a:ext cx="576511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4000" b="1" dirty="0">
                <a:latin typeface="Baskerville Old Face" panose="02020602080505020303" pitchFamily="18" charset="0"/>
              </a:rPr>
              <a:t>März 2021</a:t>
            </a:r>
          </a:p>
          <a:p>
            <a:pPr algn="ctr"/>
            <a:r>
              <a:rPr lang="de-DE" sz="4000" b="1" dirty="0">
                <a:latin typeface="Baskerville Old Face" panose="02020602080505020303" pitchFamily="18" charset="0"/>
              </a:rPr>
              <a:t> 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62FFF3D2-873A-403A-918C-CB54B3FEB2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010" y="9417496"/>
            <a:ext cx="1980072" cy="33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172364"/>
      </p:ext>
    </p:extLst>
  </p:cSld>
  <p:clrMapOvr>
    <a:masterClrMapping/>
  </p:clrMapOvr>
  <p:transition spd="slow">
    <p:push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Inhaltsplatzhalt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31264947"/>
              </p:ext>
            </p:extLst>
          </p:nvPr>
        </p:nvGraphicFramePr>
        <p:xfrm>
          <a:off x="551468" y="5745088"/>
          <a:ext cx="5760643" cy="3548496"/>
        </p:xfrm>
        <a:graphic>
          <a:graphicData uri="http://schemas.openxmlformats.org/drawingml/2006/table">
            <a:tbl>
              <a:tblPr>
                <a:tableStyleId>{85BE263C-DBD7-4A20-BB59-AAB30ACAA65A}</a:tableStyleId>
              </a:tblPr>
              <a:tblGrid>
                <a:gridCol w="822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71067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M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D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M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D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F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C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S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C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S</a:t>
                      </a:r>
                    </a:p>
                  </a:txBody>
                  <a:tcPr marL="36195" marR="36195" marT="36195" marB="3619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C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C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4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C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10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C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11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C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17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C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18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C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24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C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25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30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rgbClr val="C00000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rgbClr val="C00000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Rechteck 10"/>
          <p:cNvSpPr/>
          <p:nvPr/>
        </p:nvSpPr>
        <p:spPr>
          <a:xfrm>
            <a:off x="541421" y="4931248"/>
            <a:ext cx="576511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4000" b="1" dirty="0">
                <a:latin typeface="Baskerville Old Face" panose="02020602080505020303" pitchFamily="18" charset="0"/>
              </a:rPr>
              <a:t>April 2021</a:t>
            </a:r>
          </a:p>
          <a:p>
            <a:pPr algn="ctr"/>
            <a:r>
              <a:rPr lang="de-DE" sz="4000" b="1" dirty="0">
                <a:latin typeface="Baskerville Old Face" panose="02020602080505020303" pitchFamily="18" charset="0"/>
              </a:rPr>
              <a:t> 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62FFF3D2-873A-403A-918C-CB54B3FEB2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010" y="9417496"/>
            <a:ext cx="1980072" cy="33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646536"/>
      </p:ext>
    </p:extLst>
  </p:cSld>
  <p:clrMapOvr>
    <a:masterClrMapping/>
  </p:clrMapOvr>
  <p:transition spd="slow">
    <p:push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Inhaltsplatzhalt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666483568"/>
              </p:ext>
            </p:extLst>
          </p:nvPr>
        </p:nvGraphicFramePr>
        <p:xfrm>
          <a:off x="551468" y="5745088"/>
          <a:ext cx="5760643" cy="3548496"/>
        </p:xfrm>
        <a:graphic>
          <a:graphicData uri="http://schemas.openxmlformats.org/drawingml/2006/table">
            <a:tbl>
              <a:tblPr>
                <a:tableStyleId>{85BE263C-DBD7-4A20-BB59-AAB30ACAA65A}</a:tableStyleId>
              </a:tblPr>
              <a:tblGrid>
                <a:gridCol w="822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71067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M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D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M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D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F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C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S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C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S</a:t>
                      </a:r>
                    </a:p>
                  </a:txBody>
                  <a:tcPr marL="36195" marR="36195" marT="36195" marB="3619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C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C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2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C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C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9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C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15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C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16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C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22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C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23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C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29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C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30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31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rgbClr val="C00000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rgbClr val="C00000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Rechteck 10"/>
          <p:cNvSpPr/>
          <p:nvPr/>
        </p:nvSpPr>
        <p:spPr>
          <a:xfrm>
            <a:off x="541421" y="4931248"/>
            <a:ext cx="576511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4000" b="1" dirty="0">
                <a:latin typeface="Baskerville Old Face" panose="02020602080505020303" pitchFamily="18" charset="0"/>
              </a:rPr>
              <a:t>Mai 2021</a:t>
            </a:r>
          </a:p>
          <a:p>
            <a:pPr algn="ctr"/>
            <a:r>
              <a:rPr lang="de-DE" sz="4000" b="1" dirty="0">
                <a:latin typeface="Baskerville Old Face" panose="02020602080505020303" pitchFamily="18" charset="0"/>
              </a:rPr>
              <a:t> 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62FFF3D2-873A-403A-918C-CB54B3FEB2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104" y="9417497"/>
            <a:ext cx="1869420" cy="31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758251"/>
      </p:ext>
    </p:extLst>
  </p:cSld>
  <p:clrMapOvr>
    <a:masterClrMapping/>
  </p:clrMapOvr>
  <p:transition spd="slow">
    <p:push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Inhaltsplatzhalt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225496452"/>
              </p:ext>
            </p:extLst>
          </p:nvPr>
        </p:nvGraphicFramePr>
        <p:xfrm>
          <a:off x="551468" y="5745088"/>
          <a:ext cx="5760643" cy="3548496"/>
        </p:xfrm>
        <a:graphic>
          <a:graphicData uri="http://schemas.openxmlformats.org/drawingml/2006/table">
            <a:tbl>
              <a:tblPr>
                <a:tableStyleId>{85BE263C-DBD7-4A20-BB59-AAB30ACAA65A}</a:tableStyleId>
              </a:tblPr>
              <a:tblGrid>
                <a:gridCol w="822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71067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M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D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M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D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F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C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S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C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S</a:t>
                      </a:r>
                    </a:p>
                  </a:txBody>
                  <a:tcPr marL="36195" marR="36195" marT="36195" marB="3619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C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C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6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C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12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C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13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C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19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C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20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C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26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C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27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30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rgbClr val="C00000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rgbClr val="C00000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rgbClr val="C00000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rgbClr val="C00000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Rechteck 10"/>
          <p:cNvSpPr/>
          <p:nvPr/>
        </p:nvSpPr>
        <p:spPr>
          <a:xfrm>
            <a:off x="541421" y="4931248"/>
            <a:ext cx="576511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4000" b="1" dirty="0">
                <a:latin typeface="Baskerville Old Face" panose="02020602080505020303" pitchFamily="18" charset="0"/>
              </a:rPr>
              <a:t>Juni 2021</a:t>
            </a:r>
          </a:p>
          <a:p>
            <a:pPr algn="ctr"/>
            <a:r>
              <a:rPr lang="de-DE" sz="4000" b="1" dirty="0">
                <a:latin typeface="Baskerville Old Face" panose="02020602080505020303" pitchFamily="18" charset="0"/>
              </a:rPr>
              <a:t> 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62FFF3D2-873A-403A-918C-CB54B3FEB2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358" y="9407062"/>
            <a:ext cx="1760954" cy="298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975608"/>
      </p:ext>
    </p:extLst>
  </p:cSld>
  <p:clrMapOvr>
    <a:masterClrMapping/>
  </p:clrMapOvr>
  <p:transition spd="slow">
    <p:push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Inhaltsplatzhalt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40477323"/>
              </p:ext>
            </p:extLst>
          </p:nvPr>
        </p:nvGraphicFramePr>
        <p:xfrm>
          <a:off x="551468" y="5745088"/>
          <a:ext cx="5760643" cy="3548496"/>
        </p:xfrm>
        <a:graphic>
          <a:graphicData uri="http://schemas.openxmlformats.org/drawingml/2006/table">
            <a:tbl>
              <a:tblPr>
                <a:tableStyleId>{85BE263C-DBD7-4A20-BB59-AAB30ACAA65A}</a:tableStyleId>
              </a:tblPr>
              <a:tblGrid>
                <a:gridCol w="822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71067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M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D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M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D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F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FFC000"/>
                          </a:solidFill>
                          <a:effectLst/>
                          <a:latin typeface="Baskerville Old Face" panose="02020602080505020303" pitchFamily="18" charset="0"/>
                        </a:rPr>
                        <a:t>S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FFC000"/>
                          </a:solidFill>
                          <a:effectLst/>
                          <a:latin typeface="Baskerville Old Face" panose="02020602080505020303" pitchFamily="18" charset="0"/>
                        </a:rPr>
                        <a:t>S</a:t>
                      </a:r>
                    </a:p>
                  </a:txBody>
                  <a:tcPr marL="36195" marR="36195" marT="36195" marB="3619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FFC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FFC000"/>
                          </a:solidFill>
                          <a:effectLst/>
                          <a:latin typeface="Baskerville Old Face" panose="02020602080505020303" pitchFamily="18" charset="0"/>
                        </a:rPr>
                        <a:t>4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FFC000"/>
                          </a:solidFill>
                          <a:effectLst/>
                          <a:latin typeface="Baskerville Old Face" panose="02020602080505020303" pitchFamily="18" charset="0"/>
                        </a:rPr>
                        <a:t>10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FFC000"/>
                          </a:solidFill>
                          <a:effectLst/>
                          <a:latin typeface="Baskerville Old Face" panose="02020602080505020303" pitchFamily="18" charset="0"/>
                        </a:rPr>
                        <a:t>11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FFC000"/>
                          </a:solidFill>
                          <a:effectLst/>
                          <a:latin typeface="Baskerville Old Face" panose="02020602080505020303" pitchFamily="18" charset="0"/>
                        </a:rPr>
                        <a:t>17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FFC000"/>
                          </a:solidFill>
                          <a:effectLst/>
                          <a:latin typeface="Baskerville Old Face" panose="02020602080505020303" pitchFamily="18" charset="0"/>
                        </a:rPr>
                        <a:t>18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FFC000"/>
                          </a:solidFill>
                          <a:effectLst/>
                          <a:latin typeface="Baskerville Old Face" panose="02020602080505020303" pitchFamily="18" charset="0"/>
                        </a:rPr>
                        <a:t>24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FFC000"/>
                          </a:solidFill>
                          <a:effectLst/>
                          <a:latin typeface="Baskerville Old Face" panose="02020602080505020303" pitchFamily="18" charset="0"/>
                        </a:rPr>
                        <a:t>25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30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FFC000"/>
                          </a:solidFill>
                          <a:effectLst/>
                          <a:latin typeface="Baskerville Old Face" panose="02020602080505020303" pitchFamily="18" charset="0"/>
                        </a:rPr>
                        <a:t>31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rgbClr val="FFC000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rgbClr val="FFC000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rgbClr val="FFC000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Rechteck 10"/>
          <p:cNvSpPr/>
          <p:nvPr/>
        </p:nvSpPr>
        <p:spPr>
          <a:xfrm>
            <a:off x="541421" y="4931248"/>
            <a:ext cx="576511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4000" b="1" dirty="0">
                <a:latin typeface="Baskerville Old Face" panose="02020602080505020303" pitchFamily="18" charset="0"/>
              </a:rPr>
              <a:t>Juli 2021</a:t>
            </a:r>
          </a:p>
          <a:p>
            <a:pPr algn="ctr"/>
            <a:r>
              <a:rPr lang="de-DE" sz="4000" b="1" dirty="0">
                <a:latin typeface="Baskerville Old Face" panose="02020602080505020303" pitchFamily="18" charset="0"/>
              </a:rPr>
              <a:t> 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62FFF3D2-873A-403A-918C-CB54B3FEB2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112" y="9417496"/>
            <a:ext cx="1832962" cy="310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248174"/>
      </p:ext>
    </p:extLst>
  </p:cSld>
  <p:clrMapOvr>
    <a:masterClrMapping/>
  </p:clrMapOvr>
  <p:transition spd="slow">
    <p:push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Inhaltsplatzhalt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639482871"/>
              </p:ext>
            </p:extLst>
          </p:nvPr>
        </p:nvGraphicFramePr>
        <p:xfrm>
          <a:off x="551468" y="5745088"/>
          <a:ext cx="5760643" cy="3548496"/>
        </p:xfrm>
        <a:graphic>
          <a:graphicData uri="http://schemas.openxmlformats.org/drawingml/2006/table">
            <a:tbl>
              <a:tblPr>
                <a:tableStyleId>{85BE263C-DBD7-4A20-BB59-AAB30ACAA65A}</a:tableStyleId>
              </a:tblPr>
              <a:tblGrid>
                <a:gridCol w="822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71067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M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D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M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D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F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FFC000"/>
                          </a:solidFill>
                          <a:effectLst/>
                          <a:latin typeface="Baskerville Old Face" panose="02020602080505020303" pitchFamily="18" charset="0"/>
                        </a:rPr>
                        <a:t>S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FFC000"/>
                          </a:solidFill>
                          <a:effectLst/>
                          <a:latin typeface="Baskerville Old Face" panose="02020602080505020303" pitchFamily="18" charset="0"/>
                        </a:rPr>
                        <a:t>S</a:t>
                      </a:r>
                    </a:p>
                  </a:txBody>
                  <a:tcPr marL="36195" marR="36195" marT="36195" marB="3619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rgbClr val="FFC000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FFC000"/>
                          </a:solidFill>
                          <a:effectLst/>
                          <a:latin typeface="Baskerville Old Face" panose="02020602080505020303" pitchFamily="18" charset="0"/>
                        </a:rPr>
                        <a:t>1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FFC000"/>
                          </a:solidFill>
                          <a:effectLst/>
                          <a:latin typeface="Baskerville Old Face" panose="02020602080505020303" pitchFamily="18" charset="0"/>
                        </a:rPr>
                        <a:t>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FFC000"/>
                          </a:solidFill>
                          <a:effectLst/>
                          <a:latin typeface="Baskerville Old Face" panose="02020602080505020303" pitchFamily="18" charset="0"/>
                        </a:rPr>
                        <a:t>8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FFC000"/>
                          </a:solidFill>
                          <a:effectLst/>
                          <a:latin typeface="Baskerville Old Face" panose="02020602080505020303" pitchFamily="18" charset="0"/>
                        </a:rPr>
                        <a:t>14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FFC000"/>
                          </a:solidFill>
                          <a:effectLst/>
                          <a:latin typeface="Baskerville Old Face" panose="02020602080505020303" pitchFamily="18" charset="0"/>
                        </a:rPr>
                        <a:t>15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FFC000"/>
                          </a:solidFill>
                          <a:effectLst/>
                          <a:latin typeface="Baskerville Old Face" panose="02020602080505020303" pitchFamily="18" charset="0"/>
                        </a:rPr>
                        <a:t>21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FFC000"/>
                          </a:solidFill>
                          <a:effectLst/>
                          <a:latin typeface="Baskerville Old Face" panose="02020602080505020303" pitchFamily="18" charset="0"/>
                        </a:rPr>
                        <a:t>22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FFC000"/>
                          </a:solidFill>
                          <a:effectLst/>
                          <a:latin typeface="Baskerville Old Face" panose="02020602080505020303" pitchFamily="18" charset="0"/>
                        </a:rPr>
                        <a:t>28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FFC000"/>
                          </a:solidFill>
                          <a:effectLst/>
                          <a:latin typeface="Baskerville Old Face" panose="02020602080505020303" pitchFamily="18" charset="0"/>
                        </a:rPr>
                        <a:t>29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30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31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rgbClr val="FFC000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rgbClr val="FFC000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36195" marB="3619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Rechteck 10"/>
          <p:cNvSpPr/>
          <p:nvPr/>
        </p:nvSpPr>
        <p:spPr>
          <a:xfrm>
            <a:off x="541421" y="4931248"/>
            <a:ext cx="57651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4000" b="1" dirty="0">
                <a:latin typeface="Baskerville Old Face" panose="02020602080505020303" pitchFamily="18" charset="0"/>
              </a:rPr>
              <a:t>August 2021 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62FFF3D2-873A-403A-918C-CB54B3FEB2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128" y="9345488"/>
            <a:ext cx="1688946" cy="28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101149"/>
      </p:ext>
    </p:extLst>
  </p:cSld>
  <p:clrMapOvr>
    <a:masterClrMapping/>
  </p:clrMapOvr>
  <p:transition spd="slow">
    <p:push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Inhaltsplatzhalt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81080918"/>
              </p:ext>
            </p:extLst>
          </p:nvPr>
        </p:nvGraphicFramePr>
        <p:xfrm>
          <a:off x="551468" y="5745088"/>
          <a:ext cx="5760643" cy="3548496"/>
        </p:xfrm>
        <a:graphic>
          <a:graphicData uri="http://schemas.openxmlformats.org/drawingml/2006/table">
            <a:tbl>
              <a:tblPr>
                <a:tableStyleId>{85BE263C-DBD7-4A20-BB59-AAB30ACAA65A}</a:tableStyleId>
              </a:tblPr>
              <a:tblGrid>
                <a:gridCol w="822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71067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M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D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M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D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F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FFC000"/>
                          </a:solidFill>
                          <a:effectLst/>
                          <a:latin typeface="Baskerville Old Face" panose="02020602080505020303" pitchFamily="18" charset="0"/>
                        </a:rPr>
                        <a:t>S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FFC000"/>
                          </a:solidFill>
                          <a:effectLst/>
                          <a:latin typeface="Baskerville Old Face" panose="02020602080505020303" pitchFamily="18" charset="0"/>
                        </a:rPr>
                        <a:t>S</a:t>
                      </a:r>
                    </a:p>
                  </a:txBody>
                  <a:tcPr marL="36195" marR="36195" marT="36195" marB="3619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FFC000"/>
                          </a:solidFill>
                          <a:effectLst/>
                          <a:latin typeface="Baskerville Old Face" panose="02020602080505020303" pitchFamily="18" charset="0"/>
                        </a:rPr>
                        <a:t>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FFC000"/>
                          </a:solidFill>
                          <a:effectLst/>
                          <a:latin typeface="Baskerville Old Face" panose="02020602080505020303" pitchFamily="18" charset="0"/>
                        </a:rPr>
                        <a:t>5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FFC000"/>
                          </a:solidFill>
                          <a:effectLst/>
                          <a:latin typeface="Baskerville Old Face" panose="02020602080505020303" pitchFamily="18" charset="0"/>
                        </a:rPr>
                        <a:t>11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FFC000"/>
                          </a:solidFill>
                          <a:effectLst/>
                          <a:latin typeface="Baskerville Old Face" panose="02020602080505020303" pitchFamily="18" charset="0"/>
                        </a:rPr>
                        <a:t>12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FFC000"/>
                          </a:solidFill>
                          <a:effectLst/>
                          <a:latin typeface="Baskerville Old Face" panose="02020602080505020303" pitchFamily="18" charset="0"/>
                        </a:rPr>
                        <a:t>18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FFC000"/>
                          </a:solidFill>
                          <a:effectLst/>
                          <a:latin typeface="Baskerville Old Face" panose="02020602080505020303" pitchFamily="18" charset="0"/>
                        </a:rPr>
                        <a:t>19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FFC000"/>
                          </a:solidFill>
                          <a:effectLst/>
                          <a:latin typeface="Baskerville Old Face" panose="02020602080505020303" pitchFamily="18" charset="0"/>
                        </a:rPr>
                        <a:t>25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rgbClr val="FFC000"/>
                          </a:solidFill>
                          <a:effectLst/>
                          <a:latin typeface="Baskerville Old Face" panose="02020602080505020303" pitchFamily="18" charset="0"/>
                        </a:rPr>
                        <a:t>26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30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rgbClr val="FFC000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rgbClr val="FFC000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Rechteck 10"/>
          <p:cNvSpPr/>
          <p:nvPr/>
        </p:nvSpPr>
        <p:spPr>
          <a:xfrm>
            <a:off x="541421" y="4931248"/>
            <a:ext cx="576511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4000" b="1" dirty="0">
                <a:latin typeface="Baskerville Old Face" panose="02020602080505020303" pitchFamily="18" charset="0"/>
              </a:rPr>
              <a:t>September 2021</a:t>
            </a:r>
          </a:p>
          <a:p>
            <a:pPr algn="ctr"/>
            <a:r>
              <a:rPr lang="de-DE" sz="4000" b="1" dirty="0">
                <a:latin typeface="Baskerville Old Face" panose="02020602080505020303" pitchFamily="18" charset="0"/>
              </a:rPr>
              <a:t> 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62FFF3D2-873A-403A-918C-CB54B3FEB2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010" y="9417496"/>
            <a:ext cx="1980072" cy="33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819609"/>
      </p:ext>
    </p:extLst>
  </p:cSld>
  <p:clrMapOvr>
    <a:masterClrMapping/>
  </p:clrMapOvr>
  <p:transition spd="slow">
    <p:push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Inhaltsplatzhalt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15607581"/>
              </p:ext>
            </p:extLst>
          </p:nvPr>
        </p:nvGraphicFramePr>
        <p:xfrm>
          <a:off x="551468" y="5745088"/>
          <a:ext cx="5760643" cy="3548496"/>
        </p:xfrm>
        <a:graphic>
          <a:graphicData uri="http://schemas.openxmlformats.org/drawingml/2006/table">
            <a:tbl>
              <a:tblPr>
                <a:tableStyleId>{85BE263C-DBD7-4A20-BB59-AAB30ACAA65A}</a:tableStyleId>
              </a:tblPr>
              <a:tblGrid>
                <a:gridCol w="822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71067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M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D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M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D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F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Baskerville Old Face" panose="02020602080505020303" pitchFamily="18" charset="0"/>
                        </a:rPr>
                        <a:t>S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Baskerville Old Face" panose="02020602080505020303" pitchFamily="18" charset="0"/>
                        </a:rPr>
                        <a:t>S</a:t>
                      </a:r>
                    </a:p>
                  </a:txBody>
                  <a:tcPr marL="36195" marR="36195" marT="36195" marB="3619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Baskerville Old Face" panose="02020602080505020303" pitchFamily="18" charset="0"/>
                        </a:rPr>
                        <a:t>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Baskerville Old Face" panose="02020602080505020303" pitchFamily="18" charset="0"/>
                        </a:rPr>
                        <a:t>3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Baskerville Old Face" panose="02020602080505020303" pitchFamily="18" charset="0"/>
                        </a:rPr>
                        <a:t>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Baskerville Old Face" panose="02020602080505020303" pitchFamily="18" charset="0"/>
                        </a:rPr>
                        <a:t>10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Baskerville Old Face" panose="02020602080505020303" pitchFamily="18" charset="0"/>
                        </a:rPr>
                        <a:t>16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Baskerville Old Face" panose="02020602080505020303" pitchFamily="18" charset="0"/>
                        </a:rPr>
                        <a:t>17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Baskerville Old Face" panose="02020602080505020303" pitchFamily="18" charset="0"/>
                        </a:rPr>
                        <a:t>23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Baskerville Old Face" panose="02020602080505020303" pitchFamily="18" charset="0"/>
                        </a:rPr>
                        <a:t>24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Baskerville Old Face" panose="02020602080505020303" pitchFamily="18" charset="0"/>
                        </a:rPr>
                        <a:t>30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Baskerville Old Face" panose="02020602080505020303" pitchFamily="18" charset="0"/>
                        </a:rPr>
                        <a:t>31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Rechteck 10"/>
          <p:cNvSpPr/>
          <p:nvPr/>
        </p:nvSpPr>
        <p:spPr>
          <a:xfrm>
            <a:off x="541421" y="4931248"/>
            <a:ext cx="576511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4000" b="1" dirty="0">
                <a:latin typeface="Baskerville Old Face" panose="02020602080505020303" pitchFamily="18" charset="0"/>
              </a:rPr>
              <a:t>Oktober 2021</a:t>
            </a:r>
          </a:p>
          <a:p>
            <a:pPr algn="ctr"/>
            <a:r>
              <a:rPr lang="de-DE" sz="4000" b="1" dirty="0">
                <a:latin typeface="Baskerville Old Face" panose="02020602080505020303" pitchFamily="18" charset="0"/>
              </a:rPr>
              <a:t> 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62FFF3D2-873A-403A-918C-CB54B3FEB2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010" y="9417496"/>
            <a:ext cx="1980072" cy="33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061797"/>
      </p:ext>
    </p:extLst>
  </p:cSld>
  <p:clrMapOvr>
    <a:masterClrMapping/>
  </p:clrMapOvr>
  <p:transition spd="slow">
    <p:push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Inhaltsplatzhalt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37900406"/>
              </p:ext>
            </p:extLst>
          </p:nvPr>
        </p:nvGraphicFramePr>
        <p:xfrm>
          <a:off x="551468" y="5745088"/>
          <a:ext cx="5760643" cy="3548496"/>
        </p:xfrm>
        <a:graphic>
          <a:graphicData uri="http://schemas.openxmlformats.org/drawingml/2006/table">
            <a:tbl>
              <a:tblPr>
                <a:tableStyleId>{85BE263C-DBD7-4A20-BB59-AAB30ACAA65A}</a:tableStyleId>
              </a:tblPr>
              <a:tblGrid>
                <a:gridCol w="822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71067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M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D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M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D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F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Baskerville Old Face" panose="02020602080505020303" pitchFamily="18" charset="0"/>
                        </a:rPr>
                        <a:t>S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Baskerville Old Face" panose="02020602080505020303" pitchFamily="18" charset="0"/>
                        </a:rPr>
                        <a:t>S</a:t>
                      </a:r>
                    </a:p>
                  </a:txBody>
                  <a:tcPr marL="36195" marR="36195" marT="36195" marB="3619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</a:t>
                      </a: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</a:t>
                      </a: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4</a:t>
                      </a: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5</a:t>
                      </a: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Baskerville Old Face" panose="02020602080505020303" pitchFamily="18" charset="0"/>
                        </a:rPr>
                        <a:t>6</a:t>
                      </a:r>
                      <a:endParaRPr lang="de-DE" sz="2800" b="1" kern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Baskerville Old Face" panose="02020602080505020303" pitchFamily="18" charset="0"/>
                        </a:rPr>
                        <a:t>7</a:t>
                      </a:r>
                      <a:endParaRPr lang="de-DE" sz="2800" b="1" kern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8</a:t>
                      </a: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9</a:t>
                      </a: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10</a:t>
                      </a: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11</a:t>
                      </a: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12</a:t>
                      </a: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Baskerville Old Face" panose="02020602080505020303" pitchFamily="18" charset="0"/>
                        </a:rPr>
                        <a:t>13</a:t>
                      </a:r>
                      <a:endParaRPr lang="de-DE" sz="2800" b="1" kern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Baskerville Old Face" panose="02020602080505020303" pitchFamily="18" charset="0"/>
                        </a:rPr>
                        <a:t>14</a:t>
                      </a:r>
                      <a:endParaRPr lang="de-DE" sz="2800" b="1" kern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15</a:t>
                      </a: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16</a:t>
                      </a: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17</a:t>
                      </a: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18</a:t>
                      </a: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19</a:t>
                      </a: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Baskerville Old Face" panose="02020602080505020303" pitchFamily="18" charset="0"/>
                        </a:rPr>
                        <a:t>20</a:t>
                      </a:r>
                      <a:endParaRPr lang="de-DE" sz="2800" b="1" kern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Baskerville Old Face" panose="02020602080505020303" pitchFamily="18" charset="0"/>
                        </a:rPr>
                        <a:t>21</a:t>
                      </a:r>
                      <a:endParaRPr lang="de-DE" sz="2800" b="1" kern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22</a:t>
                      </a: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23</a:t>
                      </a: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24</a:t>
                      </a: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25</a:t>
                      </a: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26</a:t>
                      </a: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Baskerville Old Face" panose="02020602080505020303" pitchFamily="18" charset="0"/>
                        </a:rPr>
                        <a:t>27</a:t>
                      </a:r>
                      <a:endParaRPr lang="de-DE" sz="2800" b="1" kern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Baskerville Old Face" panose="02020602080505020303" pitchFamily="18" charset="0"/>
                        </a:rPr>
                        <a:t>28</a:t>
                      </a:r>
                      <a:endParaRPr lang="de-DE" sz="2800" b="1" kern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29</a:t>
                      </a: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30</a:t>
                      </a: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Rechteck 10"/>
          <p:cNvSpPr/>
          <p:nvPr/>
        </p:nvSpPr>
        <p:spPr>
          <a:xfrm>
            <a:off x="541421" y="4931248"/>
            <a:ext cx="576511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4000" b="1" dirty="0">
                <a:latin typeface="Baskerville Old Face" panose="02020602080505020303" pitchFamily="18" charset="0"/>
              </a:rPr>
              <a:t>November 2021</a:t>
            </a:r>
          </a:p>
          <a:p>
            <a:pPr algn="ctr"/>
            <a:r>
              <a:rPr lang="de-DE" sz="4000" b="1" dirty="0">
                <a:latin typeface="Baskerville Old Face" panose="02020602080505020303" pitchFamily="18" charset="0"/>
              </a:rPr>
              <a:t> 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62FFF3D2-873A-403A-918C-CB54B3FEB2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112" y="9417496"/>
            <a:ext cx="1832962" cy="310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269375"/>
      </p:ext>
    </p:extLst>
  </p:cSld>
  <p:clrMapOvr>
    <a:masterClrMapping/>
  </p:clrMapOvr>
  <p:transition spd="slow">
    <p:push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Inhaltsplatzhalt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69671719"/>
              </p:ext>
            </p:extLst>
          </p:nvPr>
        </p:nvGraphicFramePr>
        <p:xfrm>
          <a:off x="551468" y="5745088"/>
          <a:ext cx="5760643" cy="3548496"/>
        </p:xfrm>
        <a:graphic>
          <a:graphicData uri="http://schemas.openxmlformats.org/drawingml/2006/table">
            <a:tbl>
              <a:tblPr>
                <a:tableStyleId>{85BE263C-DBD7-4A20-BB59-AAB30ACAA65A}</a:tableStyleId>
              </a:tblPr>
              <a:tblGrid>
                <a:gridCol w="822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71067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M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D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M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D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F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Baskerville Old Face" panose="02020602080505020303" pitchFamily="18" charset="0"/>
                        </a:rPr>
                        <a:t>S</a:t>
                      </a: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Baskerville Old Face" panose="02020602080505020303" pitchFamily="18" charset="0"/>
                        </a:rPr>
                        <a:t>S</a:t>
                      </a:r>
                    </a:p>
                  </a:txBody>
                  <a:tcPr marL="36195" marR="36195" marT="36195" marB="3619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Baskerville Old Face" panose="02020602080505020303" pitchFamily="18" charset="0"/>
                        </a:rPr>
                        <a:t>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Baskerville Old Face" panose="02020602080505020303" pitchFamily="18" charset="0"/>
                        </a:rPr>
                        <a:t>5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Baskerville Old Face" panose="02020602080505020303" pitchFamily="18" charset="0"/>
                        </a:rPr>
                        <a:t>11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Baskerville Old Face" panose="02020602080505020303" pitchFamily="18" charset="0"/>
                        </a:rPr>
                        <a:t>12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17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Baskerville Old Face" panose="02020602080505020303" pitchFamily="18" charset="0"/>
                        </a:rPr>
                        <a:t>18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Baskerville Old Face" panose="02020602080505020303" pitchFamily="18" charset="0"/>
                        </a:rPr>
                        <a:t>19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Baskerville Old Face" panose="02020602080505020303" pitchFamily="18" charset="0"/>
                        </a:rPr>
                        <a:t>25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Baskerville Old Face" panose="02020602080505020303" pitchFamily="18" charset="0"/>
                        </a:rPr>
                        <a:t>26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29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30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</a:rPr>
                        <a:t>31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Baskerville Old Face" panose="02020602080505020303" pitchFamily="18" charset="0"/>
                      </a:endParaRP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Rechteck 10"/>
          <p:cNvSpPr/>
          <p:nvPr/>
        </p:nvSpPr>
        <p:spPr>
          <a:xfrm>
            <a:off x="541421" y="4931248"/>
            <a:ext cx="576511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4000" b="1" dirty="0">
                <a:latin typeface="Baskerville Old Face" panose="02020602080505020303" pitchFamily="18" charset="0"/>
              </a:rPr>
              <a:t>Dezember 2021</a:t>
            </a:r>
          </a:p>
          <a:p>
            <a:pPr algn="ctr"/>
            <a:r>
              <a:rPr lang="de-DE" sz="4000" b="1" dirty="0">
                <a:latin typeface="Baskerville Old Face" panose="02020602080505020303" pitchFamily="18" charset="0"/>
              </a:rPr>
              <a:t> 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62FFF3D2-873A-403A-918C-CB54B3FEB2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010" y="9417496"/>
            <a:ext cx="1980072" cy="33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620655"/>
      </p:ext>
    </p:extLst>
  </p:cSld>
  <p:clrMapOvr>
    <a:masterClrMapping/>
  </p:clrMapOvr>
  <p:transition spd="slow">
    <p:push dir="d"/>
  </p:transition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3A8837D-31D0-4055-AC7E-43BA08C1F01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569</Words>
  <Application>Microsoft Office PowerPoint</Application>
  <PresentationFormat>A4-Papier (210 x 297 mm)</PresentationFormat>
  <Paragraphs>496</Paragraphs>
  <Slides>12</Slides>
  <Notes>12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8" baseType="lpstr">
      <vt:lpstr>Arial</vt:lpstr>
      <vt:lpstr>Baskerville Old Face</vt:lpstr>
      <vt:lpstr>Calibri</vt:lpstr>
      <vt:lpstr>Calibri Light</vt:lpstr>
      <vt:lpstr>Times New Roman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office-lernen.com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Sejla</dc:creator>
  <cp:lastModifiedBy>Sejla Memic</cp:lastModifiedBy>
  <cp:revision>21</cp:revision>
  <dcterms:created xsi:type="dcterms:W3CDTF">2013-07-11T21:26:42Z</dcterms:created>
  <dcterms:modified xsi:type="dcterms:W3CDTF">2020-10-07T11:33:00Z</dcterms:modified>
  <cp:category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TC026300889991</vt:lpwstr>
  </property>
</Properties>
</file>