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6" r:id="rId2"/>
  </p:sldMasterIdLst>
  <p:notesMasterIdLst>
    <p:notesMasterId r:id="rId15"/>
  </p:notesMasterIdLst>
  <p:sldIdLst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25" autoAdjust="0"/>
  </p:normalViewPr>
  <p:slideViewPr>
    <p:cSldViewPr>
      <p:cViewPr varScale="1">
        <p:scale>
          <a:sx n="99" d="100"/>
          <a:sy n="99" d="100"/>
        </p:scale>
        <p:origin x="15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F4456-3A3A-44EF-B6DA-BEC7BC38B483}" type="datetimeFigureOut">
              <a:rPr lang="en-US" smtClean="0"/>
              <a:pPr/>
              <a:t>10/22/2017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3182B-3EBA-4987-A9FB-AB2A4A8A183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5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47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07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33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17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7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83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70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889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3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54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3182B-3EBA-4987-A9FB-AB2A4A8A183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88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96B56641-9416-44DE-993C-F8AD0FE92E09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0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7CCF4-EEDD-4570-AFB7-2A1AAE94F84E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06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1860807-BFF0-4E6B-B810-6FB25B18C300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4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3B00C99-7E56-4D69-BB20-9BFA51660A88}" type="datetime1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6598B31A-F11C-407B-A19D-467FB884BEFD}" type="datetime1">
              <a:rPr lang="en-US" smtClean="0"/>
              <a:t>10/22/2017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r>
              <a:rPr lang="en-US"/>
              <a:t>www.office-lernen.com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11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7103F-567F-4097-B402-2D6B1C97DBEC}" type="datetime1">
              <a:rPr lang="en-US" smtClean="0"/>
              <a:t>10/22/2017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7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B39A169-89BB-4555-B2CD-09B64CE2805A}" type="datetime1">
              <a:rPr lang="en-US" smtClean="0"/>
              <a:t>10/22/2017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9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D096-8B80-490C-A87D-BD7E81127024}" type="datetime1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1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6CC8DE8-07C7-4CAF-ADEA-3AE16B8B951B}" type="datetime1">
              <a:rPr lang="en-US" smtClean="0"/>
              <a:t>10/22/2017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55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799C-94EA-42BD-BABD-8B5D2772D221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09A90D1A-7D92-4481-BB44-9BFDF5800299}" type="datetime1">
              <a:rPr lang="en-US" smtClean="0"/>
              <a:t>10/22/2017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0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E4362-F2DC-4562-9BC5-871CD434C87E}" type="datetime1">
              <a:rPr lang="en-US" smtClean="0"/>
              <a:t>10/22/2017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1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dt="0"/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noProof="0" dirty="0"/>
              <a:t>Januar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85268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727DCE8-25EB-4687-9000-82D5D8B8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noProof="0" dirty="0"/>
              <a:t>Februar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334222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878FE4F-4A1F-44D0-BC7C-4FB53303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2255063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dirty="0"/>
              <a:t>März</a:t>
            </a:r>
            <a:r>
              <a:rPr lang="de-DE" noProof="0" dirty="0"/>
              <a:t>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9638836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7F2E247-8245-4268-9C72-883D66B29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158622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dirty="0"/>
              <a:t>April</a:t>
            </a:r>
            <a:r>
              <a:rPr lang="de-DE" noProof="0" dirty="0"/>
              <a:t>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622517"/>
              </p:ext>
            </p:extLst>
          </p:nvPr>
        </p:nvGraphicFramePr>
        <p:xfrm>
          <a:off x="4067944" y="803275"/>
          <a:ext cx="4752531" cy="54340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2441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8312322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AB133C5-7BD9-457A-90E7-391D4243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142506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dirty="0"/>
              <a:t>Mai</a:t>
            </a:r>
            <a:r>
              <a:rPr lang="de-DE" noProof="0" dirty="0"/>
              <a:t>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980938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509901A-EE43-4CCC-AC88-0C58D1388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09938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dirty="0"/>
              <a:t>Juni</a:t>
            </a:r>
            <a:r>
              <a:rPr lang="de-DE" noProof="0" dirty="0"/>
              <a:t>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91672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86EB946-BF42-45C7-B20D-1B652AFB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9039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dirty="0"/>
              <a:t>Juli</a:t>
            </a:r>
            <a:r>
              <a:rPr lang="de-DE" noProof="0" dirty="0"/>
              <a:t>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084816"/>
              </p:ext>
            </p:extLst>
          </p:nvPr>
        </p:nvGraphicFramePr>
        <p:xfrm>
          <a:off x="4067944" y="803275"/>
          <a:ext cx="4752531" cy="5506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9496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758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7758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7758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7758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7758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7758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17040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D8CF15F-EBBA-41CD-878C-F0D93018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1602677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dirty="0"/>
              <a:t>August</a:t>
            </a:r>
            <a:r>
              <a:rPr lang="de-DE" noProof="0" dirty="0"/>
              <a:t>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038318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09A109E-0471-4A10-AC9B-4A802077F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893976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noProof="0" dirty="0"/>
              <a:t>September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97393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296B80F-F6A5-41C0-8102-BCE8ED159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1771524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noProof="0" dirty="0"/>
              <a:t>Oktober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456336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BA7C0A3-AD05-4F9D-AFD1-E3843C414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2746096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noProof="0" dirty="0"/>
              <a:t>November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523788"/>
              </p:ext>
            </p:extLst>
          </p:nvPr>
        </p:nvGraphicFramePr>
        <p:xfrm>
          <a:off x="4067944" y="803274"/>
          <a:ext cx="4752531" cy="53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45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737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F5A31CE-1EB0-4F10-8B14-7E737E264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030762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700808"/>
            <a:ext cx="3312368" cy="575020"/>
          </a:xfrm>
        </p:spPr>
        <p:txBody>
          <a:bodyPr>
            <a:normAutofit fontScale="90000"/>
          </a:bodyPr>
          <a:lstStyle/>
          <a:p>
            <a:r>
              <a:rPr lang="de-DE" noProof="0" dirty="0"/>
              <a:t>Dezember 2018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837906"/>
              </p:ext>
            </p:extLst>
          </p:nvPr>
        </p:nvGraphicFramePr>
        <p:xfrm>
          <a:off x="4067944" y="803275"/>
          <a:ext cx="4752531" cy="54340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2440"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FR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marL="45456" marR="45456" anchor="ctr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19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22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23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24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25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26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27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28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29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FF0000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30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6933"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Adobe Fan Heiti Std B" panose="020B0700000000000000" pitchFamily="34" charset="-128"/>
                          <a:cs typeface="+mn-cs"/>
                        </a:rPr>
                        <a:t>31</a:t>
                      </a: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" algn="r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FF0000"/>
                        </a:solidFill>
                        <a:latin typeface="Book Antiqua" panose="02040602050305030304" pitchFamily="18" charset="0"/>
                        <a:ea typeface="Adobe Fan Heiti Std B" panose="020B0700000000000000" pitchFamily="34" charset="-128"/>
                        <a:cs typeface="+mn-cs"/>
                      </a:endParaRPr>
                    </a:p>
                  </a:txBody>
                  <a:tcPr marL="45456" marR="45456">
                    <a:lnL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0866936"/>
                  </a:ext>
                </a:extLst>
              </a:tr>
            </a:tbl>
          </a:graphicData>
        </a:graphic>
      </p:graphicFrame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8B3DF3E-F49C-44A1-819C-D155D99C5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</p:spTree>
    <p:extLst>
      <p:ext uri="{BB962C8B-B14F-4D97-AF65-F5344CB8AC3E}">
        <p14:creationId xmlns:p14="http://schemas.microsoft.com/office/powerpoint/2010/main" val="316698164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6A3C69A-666F-4188-BDF4-46E591754E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0</TotalTime>
  <Words>605</Words>
  <Application>Microsoft Office PowerPoint</Application>
  <PresentationFormat>Bildschirmpräsentation (4:3)</PresentationFormat>
  <Paragraphs>497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Adobe Fan Heiti Std B</vt:lpstr>
      <vt:lpstr>Book Antiqua</vt:lpstr>
      <vt:lpstr>Calibri</vt:lpstr>
      <vt:lpstr>Calibri Light</vt:lpstr>
      <vt:lpstr>Rockwell</vt:lpstr>
      <vt:lpstr>Wingdings</vt:lpstr>
      <vt:lpstr>Atlas</vt:lpstr>
      <vt:lpstr>Januar 2018</vt:lpstr>
      <vt:lpstr>Februar 2018</vt:lpstr>
      <vt:lpstr>März 2018</vt:lpstr>
      <vt:lpstr>April 2018</vt:lpstr>
      <vt:lpstr>Mai 2018</vt:lpstr>
      <vt:lpstr>Juni 2018</vt:lpstr>
      <vt:lpstr>Juli 2018</vt:lpstr>
      <vt:lpstr>August 2018</vt:lpstr>
      <vt:lpstr>September 2018</vt:lpstr>
      <vt:lpstr>Oktober 2018</vt:lpstr>
      <vt:lpstr>November 2018</vt:lpstr>
      <vt:lpstr>Dezember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2013-07-11T20:56:45Z</dcterms:created>
  <dcterms:modified xsi:type="dcterms:W3CDTF">2017-10-22T21:05:06Z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TC102333519990</vt:lpwstr>
  </property>
</Properties>
</file>