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100"/>
      <c:rotY val="20"/>
      <c:depthPercent val="100"/>
      <c:rAngAx val="1"/>
    </c:view3D>
    <c:floor>
      <c:thickness val="0"/>
      <c:spPr>
        <a:solidFill>
          <a:schemeClr val="lt1"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604429133858268E-2"/>
          <c:y val="4.5039596181130626E-2"/>
          <c:w val="0.72482435597189698"/>
          <c:h val="0.85376344086021505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Ost</c:v>
                </c:pt>
              </c:strCache>
            </c:strRef>
          </c:tx>
          <c:spPr>
            <a:solidFill>
              <a:srgbClr val="FFC000">
                <a:alpha val="90000"/>
              </a:srgbClr>
            </a:solidFill>
            <a:ln w="44450">
              <a:solidFill>
                <a:srgbClr val="FFC000"/>
              </a:solidFill>
            </a:ln>
            <a:effectLst/>
            <a:scene3d>
              <a:camera prst="orthographicFront"/>
              <a:lightRig rig="threePt" dir="t"/>
            </a:scene3d>
            <a:sp3d contourW="44450" prstMaterial="translucentPowder">
              <a:contourClr>
                <a:srgbClr val="FFC000"/>
              </a:contourClr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FF7C-4623-BB54-AAA0CD743B6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25400">
              <a:solidFill>
                <a:schemeClr val="accent1">
                  <a:lumMod val="75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contourW="25400" prstMaterial="translucentPowder">
              <a:contourClr>
                <a:schemeClr val="accent1">
                  <a:lumMod val="75000"/>
                </a:schemeClr>
              </a:contourClr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  <c:shape val="coneToMax"/>
          <c:extLst>
            <c:ext xmlns:c16="http://schemas.microsoft.com/office/drawing/2014/chart" uri="{C3380CC4-5D6E-409C-BE32-E72D297353CC}">
              <c16:uniqueId val="{00000001-FF7C-4623-BB54-AAA0CD743B6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Nord</c:v>
                </c:pt>
              </c:strCache>
            </c:strRef>
          </c:tx>
          <c:spPr>
            <a:solidFill>
              <a:srgbClr val="C00000">
                <a:alpha val="88000"/>
              </a:srgbClr>
            </a:solidFill>
            <a:ln w="12700">
              <a:solidFill>
                <a:srgbClr val="C00000"/>
              </a:solidFill>
            </a:ln>
            <a:effectLst/>
            <a:scene3d>
              <a:camera prst="orthographicFront"/>
              <a:lightRig rig="threePt" dir="t"/>
            </a:scene3d>
            <a:sp3d contourW="12700" prstMaterial="translucentPowder">
              <a:contourClr>
                <a:srgbClr val="C00000"/>
              </a:contourClr>
            </a:sp3d>
          </c:spPr>
          <c:invertIfNegative val="0"/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  <c:shape val="pyramidToMax"/>
          <c:extLst>
            <c:ext xmlns:c16="http://schemas.microsoft.com/office/drawing/2014/chart" uri="{C3380CC4-5D6E-409C-BE32-E72D297353CC}">
              <c16:uniqueId val="{00000002-FF7C-4623-BB54-AAA0CD743B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199167776"/>
        <c:axId val="1"/>
        <c:axId val="2"/>
      </c:bar3DChart>
      <c:catAx>
        <c:axId val="19916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9167776"/>
        <c:crosses val="autoZero"/>
        <c:crossBetween val="between"/>
      </c:valAx>
      <c:serAx>
        <c:axId val="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"/>
        <c:crosses val="autoZero"/>
        <c:tickLblSkip val="1"/>
        <c:tickMarkSkip val="1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663324311023625"/>
          <c:y val="6.0340623251239338E-2"/>
          <c:w val="0.29142101377952756"/>
          <c:h val="5.52372661959968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pattFill prst="pct5">
      <a:fgClr>
        <a:schemeClr val="accent2">
          <a:lumMod val="20000"/>
          <a:lumOff val="80000"/>
        </a:schemeClr>
      </a:fgClr>
      <a:bgClr>
        <a:schemeClr val="bg1"/>
      </a:bgClr>
    </a:pattFill>
    <a:ln>
      <a:solidFill>
        <a:schemeClr val="accent4">
          <a:lumMod val="50000"/>
          <a:lumOff val="50000"/>
        </a:schemeClr>
      </a:solidFill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2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>
            <a:lumMod val="75000"/>
          </a:schemeClr>
        </a:solidFill>
      </a:ln>
      <a:scene3d>
        <a:camera prst="orthographicFront"/>
        <a:lightRig rig="threePt" dir="t"/>
      </a:scene3d>
      <a:sp3d prstMaterial="translucentPowder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  <a:ln>
        <a:solidFill>
          <a:schemeClr val="phClr">
            <a:lumMod val="7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lt1"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6D61D-2677-44C5-9021-828094622D5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9149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80431-739D-4567-B2A9-70241878E67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229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6F9274-809A-4D14-90A8-F1DF19D848C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929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C54574-3937-4C0B-96E3-98EF01A59F8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6510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2518CE-18FA-4FE8-A25D-8B808162471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5375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1C109E-BF6C-473A-9891-AACE5CAAD94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49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3539D-1A01-4D3F-871F-860774801C6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1374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D923A2-62A8-4338-8874-613B54D86D4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1932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C02EAB-59F7-41CE-8FC8-048DF821336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2390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163888-88E2-40F3-8E1F-B9D3AA6C88E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7325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BA8B34-6AEC-44D2-973B-CF3E7B4EEE7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9441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0AB767B7-98EF-4E00-81D8-BB399400F9F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429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9E4191A-5165-43B3-A113-6486382D0AD4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" name="Object 7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3749629527"/>
              </p:ext>
            </p:extLst>
          </p:nvPr>
        </p:nvGraphicFramePr>
        <p:xfrm>
          <a:off x="508000" y="1651000"/>
          <a:ext cx="8128000" cy="4422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07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07</Template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Diagramm 07</vt:lpstr>
      <vt:lpstr>Musterdiagramm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Sejla Memic</dc:creator>
  <cp:lastModifiedBy>Sejla Memic</cp:lastModifiedBy>
  <cp:revision>3</cp:revision>
  <dcterms:created xsi:type="dcterms:W3CDTF">2010-08-10T10:54:10Z</dcterms:created>
  <dcterms:modified xsi:type="dcterms:W3CDTF">2021-01-29T21:41:23Z</dcterms:modified>
</cp:coreProperties>
</file>