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2"/>
  </p:sldMasterIdLst>
  <p:notesMasterIdLst>
    <p:notesMasterId r:id="rId15"/>
  </p:notesMasterIdLst>
  <p:sldIdLst>
    <p:sldId id="258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FD4443E-F989-4FC4-A0C8-D5A2AF1F390B}" styleName="Dunkle Formatvorlage 1 - Akz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Dunkle Formatvorlag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unkle Formatvorlage 1 - Akz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Helle Formatvorlage 1 - Akz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25" autoAdjust="0"/>
  </p:normalViewPr>
  <p:slideViewPr>
    <p:cSldViewPr>
      <p:cViewPr varScale="1">
        <p:scale>
          <a:sx n="80" d="100"/>
          <a:sy n="80" d="100"/>
        </p:scale>
        <p:origin x="3084" y="9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43FD8-1BC9-466E-BC52-B8733A15EA0D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6F8FC-2E7F-4F65-9E9E-5DE6FF4E853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6571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7513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48365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30354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78793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91275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1732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4289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9386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29441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4055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241550" y="685800"/>
            <a:ext cx="23749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http://ingrid-von-koslowski-myonid.de/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D6F8FC-2E7F-4F65-9E9E-5DE6FF4E8535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2517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096264"/>
            <a:ext cx="5657850" cy="51511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8779" y="6435897"/>
            <a:ext cx="5657850" cy="1651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679308" y="6273800"/>
            <a:ext cx="55549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455917"/>
      </p:ext>
    </p:extLst>
  </p:cSld>
  <p:clrMapOvr>
    <a:masterClrMapping/>
  </p:clrMapOvr>
  <p:transition spd="slow">
    <p:push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02339"/>
      </p:ext>
    </p:extLst>
  </p:cSld>
  <p:clrMapOvr>
    <a:masterClrMapping/>
  </p:clrMapOvr>
  <p:transition spd="slow">
    <p:push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" y="1096264"/>
            <a:ext cx="5657850" cy="51511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6432296"/>
            <a:ext cx="5657850" cy="1651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9" name="Straight Connector 8"/>
          <p:cNvCxnSpPr/>
          <p:nvPr/>
        </p:nvCxnSpPr>
        <p:spPr>
          <a:xfrm>
            <a:off x="679308" y="6273800"/>
            <a:ext cx="55549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79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7220" y="2666060"/>
            <a:ext cx="2777490" cy="581152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7580" y="2666064"/>
            <a:ext cx="2777490" cy="58115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9904198"/>
      </p:ext>
    </p:extLst>
  </p:cSld>
  <p:clrMapOvr>
    <a:masterClrMapping/>
  </p:clrMapOvr>
  <p:transition spd="slow">
    <p:push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20" y="2666520"/>
            <a:ext cx="2777490" cy="106351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" y="3730038"/>
            <a:ext cx="2777490" cy="474754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97580" y="2666520"/>
            <a:ext cx="2777490" cy="106351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97580" y="3730038"/>
            <a:ext cx="2777490" cy="474754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9206412"/>
      </p:ext>
    </p:extLst>
  </p:cSld>
  <p:clrMapOvr>
    <a:masterClrMapping/>
  </p:clrMapOvr>
  <p:transition spd="slow">
    <p:push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5913636"/>
      </p:ext>
    </p:extLst>
  </p:cSld>
  <p:clrMapOvr>
    <a:masterClrMapping/>
  </p:clrMapOvr>
  <p:transition spd="slow">
    <p:push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00794"/>
      </p:ext>
    </p:extLst>
  </p:cSld>
  <p:clrMapOvr>
    <a:masterClrMapping/>
  </p:clrMapOvr>
  <p:transition spd="slow">
    <p:push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" y="0"/>
            <a:ext cx="2278570" cy="990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272540" y="0"/>
            <a:ext cx="36005" cy="990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858519"/>
            <a:ext cx="1800225" cy="3302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5178" y="1056640"/>
            <a:ext cx="3757045" cy="75946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175" y="4226560"/>
            <a:ext cx="1800225" cy="4880957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61851" y="9330803"/>
            <a:ext cx="1472912" cy="527403"/>
          </a:xfrm>
        </p:spPr>
        <p:txBody>
          <a:bodyPr/>
          <a:lstStyle>
            <a:lvl1pPr algn="l">
              <a:defRPr/>
            </a:lvl1pPr>
          </a:lstStyle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00337" y="9330803"/>
            <a:ext cx="2614613" cy="527403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5103706"/>
      </p:ext>
    </p:extLst>
  </p:cSld>
  <p:clrMapOvr>
    <a:masterClrMapping/>
  </p:clrMapOvr>
  <p:transition spd="slow">
    <p:push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7154333"/>
            <a:ext cx="6856214" cy="27516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" y="7099554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220" y="7330440"/>
            <a:ext cx="5692140" cy="1188720"/>
          </a:xfrm>
        </p:spPr>
        <p:txBody>
          <a:bodyPr tIns="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" y="0"/>
            <a:ext cx="6857992" cy="7099554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7219" y="8532368"/>
            <a:ext cx="5692140" cy="85852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5923758"/>
      </p:ext>
    </p:extLst>
  </p:cSld>
  <p:clrMapOvr>
    <a:masterClrMapping/>
  </p:clrMapOvr>
  <p:transition spd="slow">
    <p:push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581956"/>
      </p:ext>
    </p:extLst>
  </p:cSld>
  <p:clrMapOvr>
    <a:masterClrMapping/>
  </p:clrMapOvr>
  <p:transition spd="slow">
    <p:push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87" y="9245600"/>
            <a:ext cx="6856214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0" y="9149568"/>
            <a:ext cx="6856214" cy="924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99126"/>
            <a:ext cx="1478756" cy="8316275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99125"/>
            <a:ext cx="4350544" cy="8316273"/>
          </a:xfrm>
        </p:spPr>
        <p:txBody>
          <a:bodyPr vert="eaVert" lIns="45720" tIns="0" rIns="45720" bIns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6295019"/>
      </p:ext>
    </p:extLst>
  </p:cSld>
  <p:clrMapOvr>
    <a:masterClrMapping/>
  </p:clrMapOvr>
  <p:transition spd="slow">
    <p:push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9245600"/>
            <a:ext cx="6858001" cy="660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9149567"/>
            <a:ext cx="6858001" cy="95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7220" y="413984"/>
            <a:ext cx="5657850" cy="20955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7219" y="2666060"/>
            <a:ext cx="5657851" cy="5811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1" y="9330803"/>
            <a:ext cx="1390652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749F141B-B5E8-46B8-87EC-A18540713114}" type="datetimeFigureOut">
              <a:rPr lang="de-DE" smtClean="0"/>
              <a:pPr/>
              <a:t>16.08.2018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73480" y="9330803"/>
            <a:ext cx="271282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69009" y="9330803"/>
            <a:ext cx="738014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8DD13427-B6BD-4C10-8708-0DDE7801C7BE}" type="slidenum">
              <a:rPr lang="de-DE" smtClean="0"/>
              <a:pPr/>
              <a:t>‹Nr.›</a:t>
            </a:fld>
            <a:endParaRPr lang="de-DE"/>
          </a:p>
        </p:txBody>
      </p:sp>
      <p:cxnSp>
        <p:nvCxnSpPr>
          <p:cNvPr id="10" name="Straight Connector 9"/>
          <p:cNvCxnSpPr/>
          <p:nvPr/>
        </p:nvCxnSpPr>
        <p:spPr>
          <a:xfrm>
            <a:off x="671362" y="2510221"/>
            <a:ext cx="560641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3927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push dir="d"/>
  </p:transition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66416923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3" y="508336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4000" b="1" dirty="0"/>
              <a:t>Januar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2FFF3D2-873A-403A-918C-CB54B3FEB2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</p:cSld>
  <p:clrMapOvr>
    <a:masterClrMapping/>
  </p:clrMapOvr>
  <p:transition spd="slow">
    <p:push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10573847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3" y="508336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4000" b="1" dirty="0"/>
              <a:t>Februar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4307E20-6713-4415-8904-DC6BC45DCC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838383"/>
      </p:ext>
    </p:extLst>
  </p:cSld>
  <p:clrMapOvr>
    <a:masterClrMapping/>
  </p:clrMapOvr>
  <p:transition spd="slow">
    <p:push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5029455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3" y="508336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4000" b="1" dirty="0"/>
              <a:t>März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01795601-A840-4D44-B264-D1AD315896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947521"/>
      </p:ext>
    </p:extLst>
  </p:cSld>
  <p:clrMapOvr>
    <a:masterClrMapping/>
  </p:clrMapOvr>
  <p:transition spd="slow">
    <p:push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2177333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3" y="508336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4000" b="1" dirty="0"/>
              <a:t>April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1846310-3AD8-420A-A0A1-8BD41F7BB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89596"/>
      </p:ext>
    </p:extLst>
  </p:cSld>
  <p:clrMapOvr>
    <a:masterClrMapping/>
  </p:clrMapOvr>
  <p:transition spd="slow">
    <p:push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73218337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3" y="508336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4000" b="1" dirty="0"/>
              <a:t>Mai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1846310-3AD8-420A-A0A1-8BD41F7BB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16547"/>
      </p:ext>
    </p:extLst>
  </p:cSld>
  <p:clrMapOvr>
    <a:masterClrMapping/>
  </p:clrMapOvr>
  <p:transition spd="slow">
    <p:push dir="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88019207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3" y="508336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4000" b="1" dirty="0"/>
              <a:t>Juni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1846310-3AD8-420A-A0A1-8BD41F7BB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97883"/>
      </p:ext>
    </p:extLst>
  </p:cSld>
  <p:clrMapOvr>
    <a:masterClrMapping/>
  </p:clrMapOvr>
  <p:transition spd="slow">
    <p:push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99749607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3" y="508336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4000" b="1" dirty="0"/>
              <a:t>Juli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1846310-3AD8-420A-A0A1-8BD41F7BB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666284"/>
      </p:ext>
    </p:extLst>
  </p:cSld>
  <p:clrMapOvr>
    <a:masterClrMapping/>
  </p:clrMapOvr>
  <p:transition spd="slow">
    <p:push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97105556"/>
              </p:ext>
            </p:extLst>
          </p:nvPr>
        </p:nvGraphicFramePr>
        <p:xfrm>
          <a:off x="551468" y="5745088"/>
          <a:ext cx="5760643" cy="354849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1067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23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3" y="5083368"/>
            <a:ext cx="3429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sz="4000" b="1" dirty="0"/>
              <a:t>August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1846310-3AD8-420A-A0A1-8BD41F7BB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69064"/>
      </p:ext>
    </p:extLst>
  </p:cSld>
  <p:clrMapOvr>
    <a:masterClrMapping/>
  </p:clrMapOvr>
  <p:transition spd="slow">
    <p:push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52786769"/>
              </p:ext>
            </p:extLst>
          </p:nvPr>
        </p:nvGraphicFramePr>
        <p:xfrm>
          <a:off x="551468" y="5745088"/>
          <a:ext cx="5760643" cy="3407460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76026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72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72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72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72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72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725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2" y="5083368"/>
            <a:ext cx="41436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September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1846310-3AD8-420A-A0A1-8BD41F7BB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710342"/>
      </p:ext>
    </p:extLst>
  </p:cSld>
  <p:clrMapOvr>
    <a:masterClrMapping/>
  </p:clrMapOvr>
  <p:transition spd="slow">
    <p:push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70771557"/>
              </p:ext>
            </p:extLst>
          </p:nvPr>
        </p:nvGraphicFramePr>
        <p:xfrm>
          <a:off x="551468" y="5745088"/>
          <a:ext cx="5760643" cy="3600397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73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2" y="5083368"/>
            <a:ext cx="41436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Oktober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1846310-3AD8-420A-A0A1-8BD41F7BB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978568"/>
      </p:ext>
    </p:extLst>
  </p:cSld>
  <p:clrMapOvr>
    <a:masterClrMapping/>
  </p:clrMapOvr>
  <p:transition spd="slow">
    <p:push dir="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908053982"/>
              </p:ext>
            </p:extLst>
          </p:nvPr>
        </p:nvGraphicFramePr>
        <p:xfrm>
          <a:off x="551468" y="5745088"/>
          <a:ext cx="5760643" cy="3600397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73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17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2" y="5083368"/>
            <a:ext cx="41436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November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1846310-3AD8-420A-A0A1-8BD41F7BB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73540"/>
      </p:ext>
    </p:extLst>
  </p:cSld>
  <p:clrMapOvr>
    <a:masterClrMapping/>
  </p:clrMapOvr>
  <p:transition spd="slow">
    <p:push dir="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1"/>
          <p:cNvSpPr>
            <a:spLocks noChangeArrowheads="1" noChangeShapeType="1"/>
          </p:cNvSpPr>
          <p:nvPr/>
        </p:nvSpPr>
        <p:spPr bwMode="auto">
          <a:xfrm>
            <a:off x="5884863" y="2117725"/>
            <a:ext cx="5510212" cy="5654675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in">
                <a:noFill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43843181"/>
              </p:ext>
            </p:extLst>
          </p:nvPr>
        </p:nvGraphicFramePr>
        <p:xfrm>
          <a:off x="551468" y="5745089"/>
          <a:ext cx="5760643" cy="3387756"/>
        </p:xfrm>
        <a:graphic>
          <a:graphicData uri="http://schemas.openxmlformats.org/drawingml/2006/table">
            <a:tbl>
              <a:tblPr>
                <a:tableStyleId>{D27102A9-8310-4765-A935-A1911B00CA55}</a:tableStyleId>
              </a:tblPr>
              <a:tblGrid>
                <a:gridCol w="822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294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5729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M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D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>
                          <a:solidFill>
                            <a:schemeClr val="tx1"/>
                          </a:solidFill>
                          <a:effectLst/>
                        </a:rPr>
                        <a:t>F</a:t>
                      </a:r>
                      <a:endParaRPr lang="de-DE" sz="2800" b="1" kern="140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</a:t>
                      </a: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Times New Roman"/>
                      </a:endParaRPr>
                    </a:p>
                  </a:txBody>
                  <a:tcPr marL="36195" marR="36195" marT="36195" marB="3619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44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b="1" kern="140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144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44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44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144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accent6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1441"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2800" b="1" kern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tc>
                  <a:txBody>
                    <a:bodyPr/>
                    <a:lstStyle/>
                    <a:p>
                      <a:pPr marR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de-DE" sz="2800" kern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6195" marR="36195" marT="0" marB="3619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Rechteck 10"/>
          <p:cNvSpPr/>
          <p:nvPr/>
        </p:nvSpPr>
        <p:spPr>
          <a:xfrm>
            <a:off x="509512" y="5083368"/>
            <a:ext cx="41436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/>
              <a:t>Dezember 2019</a:t>
            </a:r>
          </a:p>
          <a:p>
            <a:r>
              <a:rPr lang="de-DE" sz="4000" b="1" dirty="0"/>
              <a:t> 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AF01113E-0065-4BF9-9D09-68D17BEF89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5143500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1846310-3AD8-420A-A0A1-8BD41F7BBF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964" y="9417496"/>
            <a:ext cx="1980072" cy="33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742911"/>
      </p:ext>
    </p:extLst>
  </p:cSld>
  <p:clrMapOvr>
    <a:masterClrMapping/>
  </p:clrMapOvr>
  <p:transition spd="slow">
    <p:push dir="d"/>
  </p:transition>
</p:sld>
</file>

<file path=ppt/theme/theme1.xml><?xml version="1.0" encoding="utf-8"?>
<a:theme xmlns:a="http://schemas.openxmlformats.org/drawingml/2006/main" name="Rückblick">
  <a:themeElements>
    <a:clrScheme name="Galathe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Rückblick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ückblick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3A8837D-31D0-4055-AC7E-43BA08C1F0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557</Words>
  <Application>Microsoft Office PowerPoint</Application>
  <PresentationFormat>A4-Papier (210 x 297 mm)</PresentationFormat>
  <Paragraphs>497</Paragraphs>
  <Slides>12</Slides>
  <Notes>12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Times New Roman</vt:lpstr>
      <vt:lpstr>Rückblick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office-lernen.com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Sejla</dc:creator>
  <cp:lastModifiedBy>Sejla Memic</cp:lastModifiedBy>
  <cp:revision>13</cp:revision>
  <dcterms:created xsi:type="dcterms:W3CDTF">2013-07-11T21:26:42Z</dcterms:created>
  <dcterms:modified xsi:type="dcterms:W3CDTF">2018-08-16T19:43:06Z</dcterms:modified>
  <cp:category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TC026300889991</vt:lpwstr>
  </property>
</Properties>
</file>