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00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6D61D-2677-44C5-9021-828094622D5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914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80431-739D-4567-B2A9-70241878E67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229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F9274-809A-4D14-90A8-F1DF19D848C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929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C54574-3937-4C0B-96E3-98EF01A59F8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6510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2518CE-18FA-4FE8-A25D-8B808162471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5375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C109E-BF6C-473A-9891-AACE5CAAD94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49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3539D-1A01-4D3F-871F-860774801C6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1374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923A2-62A8-4338-8874-613B54D86D4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1932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C02EAB-59F7-41CE-8FC8-048DF821336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2390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163888-88E2-40F3-8E1F-B9D3AA6C88E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7325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BA8B34-6AEC-44D2-973B-CF3E7B4EEE7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9441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 smtClean="0"/>
              <a:t>Diagramm durch Klicken auf Symbol hinzufügen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AB767B7-98EF-4E00-81D8-BB399400F9F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4295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9E4191A-5165-43B3-A113-6486382D0AD4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Musterdiagramm</a:t>
            </a:r>
          </a:p>
        </p:txBody>
      </p:sp>
      <p:graphicFrame>
        <p:nvGraphicFramePr>
          <p:cNvPr id="2055" name="Object 7"/>
          <p:cNvGraphicFramePr>
            <a:graphicFrameLocks noChangeAspect="1"/>
          </p:cNvGraphicFramePr>
          <p:nvPr>
            <p:ph type="chart" idx="1"/>
          </p:nvPr>
        </p:nvGraphicFramePr>
        <p:xfrm>
          <a:off x="457200" y="1600200"/>
          <a:ext cx="8229600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Diagramm" r:id="rId3" imgW="8229600" imgH="4524451" progId="MSGraph.Chart.8">
                  <p:embed followColorScheme="full"/>
                </p:oleObj>
              </mc:Choice>
              <mc:Fallback>
                <p:oleObj name="Diagramm" r:id="rId3" imgW="8229600" imgH="4524451" progId="MSGraph.Chart.8">
                  <p:embed followColorScheme="full"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00200"/>
                        <a:ext cx="8229600" cy="452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07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07</Template>
  <TotalTime>0</TotalTime>
  <Words>1</Words>
  <Application>Microsoft Office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Diagramm 07</vt:lpstr>
      <vt:lpstr>Microsoft Graph-Diagramm</vt:lpstr>
      <vt:lpstr>Musterdiagramm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RKR</dc:creator>
  <cp:lastModifiedBy>RKR</cp:lastModifiedBy>
  <cp:revision>1</cp:revision>
  <dcterms:created xsi:type="dcterms:W3CDTF">2010-08-10T10:54:10Z</dcterms:created>
  <dcterms:modified xsi:type="dcterms:W3CDTF">2010-08-10T10:54:14Z</dcterms:modified>
</cp:coreProperties>
</file>