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CC00"/>
    <a:srgbClr val="DDDDDD"/>
    <a:srgbClr val="FFFFCC"/>
    <a:srgbClr val="5F5F5F"/>
    <a:srgbClr val="33CC33"/>
    <a:srgbClr val="FF9900"/>
    <a:srgbClr val="FF9933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2" autoAdjust="0"/>
    <p:restoredTop sz="94660"/>
  </p:normalViewPr>
  <p:slideViewPr>
    <p:cSldViewPr>
      <p:cViewPr varScale="1">
        <p:scale>
          <a:sx n="114" d="100"/>
          <a:sy n="114" d="100"/>
        </p:scale>
        <p:origin x="16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79B946-F808-4745-80EA-1817DB3E7B1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772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297CD6-D1D8-4E88-BA58-905D901D44A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266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62CE1-009F-4583-9E5E-1BFEB2EE2F0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7520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BAA69A-ED34-4242-BE4E-33F89237A63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2D3E05-A5A7-4AC3-88CA-96AFB6EB218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78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882613-FB07-4AA7-B3C3-D8CB73D0BEC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353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9B8B0-E554-4327-84A7-AF0CC63E4B3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455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A1EF65-4C32-42D8-A108-8C2BD5F397B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5054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72B8A-28B2-4263-930D-DF7C0AAE4F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477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B3E03-E119-40F4-9F58-E386554751A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892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77801-AF86-45EF-ACFF-0CA4A65BAFA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902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Klicken Sie auf das Symbol, um die SmartArt-Grafik hinzuzufügen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FF02EF15-2413-40BF-902D-9A1C3813EE5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3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7E07C5B-698B-4270-9056-596FD8F6BA6F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Musterorganigramm</a:t>
            </a:r>
          </a:p>
        </p:txBody>
      </p:sp>
      <p:grpSp>
        <p:nvGrpSpPr>
          <p:cNvPr id="2" name="Organization Chart 35"/>
          <p:cNvGrpSpPr>
            <a:grpSpLocks/>
          </p:cNvGrpSpPr>
          <p:nvPr/>
        </p:nvGrpSpPr>
        <p:grpSpPr bwMode="auto">
          <a:xfrm>
            <a:off x="424957" y="1628800"/>
            <a:ext cx="8208963" cy="4464050"/>
            <a:chOff x="272" y="999"/>
            <a:chExt cx="5171" cy="2812"/>
          </a:xfrm>
        </p:grpSpPr>
        <p:sp>
          <p:nvSpPr>
            <p:cNvPr id="3" name="AutoShape 34"/>
            <p:cNvSpPr>
              <a:spLocks noChangeAspect="1" noChangeArrowheads="1" noTextEdit="1"/>
            </p:cNvSpPr>
            <p:nvPr/>
          </p:nvSpPr>
          <p:spPr bwMode="auto">
            <a:xfrm>
              <a:off x="272" y="999"/>
              <a:ext cx="5171" cy="28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cxnSp>
          <p:nvCxnSpPr>
            <p:cNvPr id="2092" name="_s2092"/>
            <p:cNvCxnSpPr>
              <a:cxnSpLocks noChangeShapeType="1"/>
              <a:stCxn id="10" idx="0"/>
              <a:endCxn id="9" idx="2"/>
            </p:cNvCxnSpPr>
            <p:nvPr/>
          </p:nvCxnSpPr>
          <p:spPr bwMode="auto">
            <a:xfrm flipV="1">
              <a:off x="2567" y="3051"/>
              <a:ext cx="3" cy="14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90" name="_s2090"/>
            <p:cNvCxnSpPr>
              <a:cxnSpLocks noChangeShapeType="1"/>
              <a:stCxn id="9" idx="3"/>
              <a:endCxn id="6" idx="2"/>
            </p:cNvCxnSpPr>
            <p:nvPr/>
          </p:nvCxnSpPr>
          <p:spPr bwMode="auto">
            <a:xfrm flipV="1">
              <a:off x="3217" y="1755"/>
              <a:ext cx="325" cy="1152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89" name="_s2089"/>
            <p:cNvCxnSpPr>
              <a:cxnSpLocks noChangeShapeType="1"/>
              <a:stCxn id="8" idx="3"/>
              <a:endCxn id="6" idx="2"/>
            </p:cNvCxnSpPr>
            <p:nvPr/>
          </p:nvCxnSpPr>
          <p:spPr bwMode="auto">
            <a:xfrm flipV="1">
              <a:off x="3217" y="1755"/>
              <a:ext cx="325" cy="72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88" name="_s2088"/>
            <p:cNvCxnSpPr>
              <a:cxnSpLocks noChangeShapeType="1"/>
              <a:stCxn id="7" idx="3"/>
              <a:endCxn id="6" idx="2"/>
            </p:cNvCxnSpPr>
            <p:nvPr/>
          </p:nvCxnSpPr>
          <p:spPr bwMode="auto">
            <a:xfrm flipV="1">
              <a:off x="3217" y="1755"/>
              <a:ext cx="325" cy="288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_s2084"/>
            <p:cNvSpPr>
              <a:spLocks noChangeArrowheads="1"/>
            </p:cNvSpPr>
            <p:nvPr/>
          </p:nvSpPr>
          <p:spPr bwMode="auto">
            <a:xfrm>
              <a:off x="2929" y="1467"/>
              <a:ext cx="1225" cy="28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Vorstand</a:t>
              </a:r>
            </a:p>
          </p:txBody>
        </p:sp>
        <p:sp>
          <p:nvSpPr>
            <p:cNvPr id="7" name="_s2085"/>
            <p:cNvSpPr>
              <a:spLocks noChangeArrowheads="1"/>
            </p:cNvSpPr>
            <p:nvPr/>
          </p:nvSpPr>
          <p:spPr bwMode="auto">
            <a:xfrm>
              <a:off x="1705" y="1899"/>
              <a:ext cx="1512" cy="288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Geschäftsführung</a:t>
              </a:r>
            </a:p>
          </p:txBody>
        </p:sp>
        <p:sp>
          <p:nvSpPr>
            <p:cNvPr id="8" name="_s2086"/>
            <p:cNvSpPr>
              <a:spLocks noChangeArrowheads="1"/>
            </p:cNvSpPr>
            <p:nvPr/>
          </p:nvSpPr>
          <p:spPr bwMode="auto">
            <a:xfrm>
              <a:off x="1921" y="2331"/>
              <a:ext cx="1296" cy="28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Finanzen</a:t>
              </a:r>
            </a:p>
          </p:txBody>
        </p:sp>
        <p:sp>
          <p:nvSpPr>
            <p:cNvPr id="9" name="_s2087"/>
            <p:cNvSpPr>
              <a:spLocks noChangeArrowheads="1"/>
            </p:cNvSpPr>
            <p:nvPr/>
          </p:nvSpPr>
          <p:spPr bwMode="auto">
            <a:xfrm>
              <a:off x="1921" y="2763"/>
              <a:ext cx="1296" cy="288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Entwicklung</a:t>
              </a:r>
            </a:p>
          </p:txBody>
        </p:sp>
        <p:sp>
          <p:nvSpPr>
            <p:cNvPr id="10" name="_s2091"/>
            <p:cNvSpPr>
              <a:spLocks noChangeArrowheads="1"/>
            </p:cNvSpPr>
            <p:nvPr/>
          </p:nvSpPr>
          <p:spPr bwMode="auto">
            <a:xfrm>
              <a:off x="2022" y="3195"/>
              <a:ext cx="1089" cy="288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Entwicklung A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rganigramm 05">
  <a:themeElements>
    <a:clrScheme name="Musterorganigramm00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usterorganigramm005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usterorganigramm0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organigramm0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organigramm0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organigramm0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organigramm0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usterorganigramm0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organigramm0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organigramm0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organigramm0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organigramm0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organigramm0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usterorganigramm0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Organigramm 05</Template>
  <TotalTime>0</TotalTime>
  <Words>7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Organigramm 05</vt:lpstr>
      <vt:lpstr>Musterorganigramm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Musterorganigramm</dc:title>
  <dc:creator>Sejla Memic</dc:creator>
  <cp:lastModifiedBy>Sejla Memic</cp:lastModifiedBy>
  <cp:revision>4</cp:revision>
  <dcterms:created xsi:type="dcterms:W3CDTF">2010-08-10T12:52:02Z</dcterms:created>
  <dcterms:modified xsi:type="dcterms:W3CDTF">2021-01-29T09:29:29Z</dcterms:modified>
</cp:coreProperties>
</file>