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0A5142-6BEE-42C1-98CD-C8E56039D2A2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03E3446-5056-4951-AF34-2BBBDC03FC2D}">
      <dgm:prSet phldrT="[Text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de-DE" dirty="0"/>
            <a:t>Word</a:t>
          </a:r>
        </a:p>
      </dgm:t>
    </dgm:pt>
    <dgm:pt modelId="{36353780-51B6-4E48-B82C-A04563E5160B}" type="parTrans" cxnId="{33C27F8B-3740-4DBE-A401-0003812F5C2B}">
      <dgm:prSet/>
      <dgm:spPr/>
      <dgm:t>
        <a:bodyPr/>
        <a:lstStyle/>
        <a:p>
          <a:endParaRPr lang="de-DE"/>
        </a:p>
      </dgm:t>
    </dgm:pt>
    <dgm:pt modelId="{8BCE8C55-7CA4-4170-A8B2-6590F62AD5D9}" type="sibTrans" cxnId="{33C27F8B-3740-4DBE-A401-0003812F5C2B}">
      <dgm:prSet/>
      <dgm:spPr/>
      <dgm:t>
        <a:bodyPr/>
        <a:lstStyle/>
        <a:p>
          <a:endParaRPr lang="de-DE"/>
        </a:p>
      </dgm:t>
    </dgm:pt>
    <dgm:pt modelId="{C43E4304-74AA-4DBB-BD84-B7233142D598}">
      <dgm:prSet phldrT="[Text]"/>
      <dgm:spPr>
        <a:solidFill>
          <a:srgbClr val="00B050"/>
        </a:solidFill>
      </dgm:spPr>
      <dgm:t>
        <a:bodyPr/>
        <a:lstStyle/>
        <a:p>
          <a:r>
            <a:rPr lang="de-DE" dirty="0"/>
            <a:t>Excel</a:t>
          </a:r>
        </a:p>
      </dgm:t>
    </dgm:pt>
    <dgm:pt modelId="{40CE072A-43D4-4A2D-83B8-C94A2F28349A}" type="parTrans" cxnId="{7F24C5D0-7DDA-446C-8486-F6D9E67B7591}">
      <dgm:prSet/>
      <dgm:spPr/>
      <dgm:t>
        <a:bodyPr/>
        <a:lstStyle/>
        <a:p>
          <a:endParaRPr lang="de-DE"/>
        </a:p>
      </dgm:t>
    </dgm:pt>
    <dgm:pt modelId="{440B45CE-2DDB-4A0A-9D9C-B6138A343014}" type="sibTrans" cxnId="{7F24C5D0-7DDA-446C-8486-F6D9E67B7591}">
      <dgm:prSet/>
      <dgm:spPr/>
      <dgm:t>
        <a:bodyPr/>
        <a:lstStyle/>
        <a:p>
          <a:endParaRPr lang="de-DE"/>
        </a:p>
      </dgm:t>
    </dgm:pt>
    <dgm:pt modelId="{8C892D35-5E6F-40DD-B8C0-0553E088D9ED}">
      <dgm:prSet phldrT="[Text]"/>
      <dgm:spPr>
        <a:solidFill>
          <a:srgbClr val="C00000"/>
        </a:solidFill>
      </dgm:spPr>
      <dgm:t>
        <a:bodyPr/>
        <a:lstStyle/>
        <a:p>
          <a:endParaRPr lang="de-DE"/>
        </a:p>
      </dgm:t>
    </dgm:pt>
    <dgm:pt modelId="{0298F024-B8ED-487D-896E-D3FF832D0CD3}" type="parTrans" cxnId="{3AE87451-A8DE-417E-8E7B-0D700FABC80E}">
      <dgm:prSet/>
      <dgm:spPr/>
      <dgm:t>
        <a:bodyPr/>
        <a:lstStyle/>
        <a:p>
          <a:endParaRPr lang="de-DE"/>
        </a:p>
      </dgm:t>
    </dgm:pt>
    <dgm:pt modelId="{29781897-17B2-44AF-87A7-621569AEE8A9}" type="sibTrans" cxnId="{3AE87451-A8DE-417E-8E7B-0D700FABC80E}">
      <dgm:prSet/>
      <dgm:spPr/>
      <dgm:t>
        <a:bodyPr/>
        <a:lstStyle/>
        <a:p>
          <a:endParaRPr lang="de-DE"/>
        </a:p>
      </dgm:t>
    </dgm:pt>
    <dgm:pt modelId="{EF9D777E-6E02-4C17-B09C-6456B0143207}">
      <dgm:prSet/>
      <dgm:spPr>
        <a:solidFill>
          <a:srgbClr val="FFC000"/>
        </a:solidFill>
      </dgm:spPr>
      <dgm:t>
        <a:bodyPr/>
        <a:lstStyle/>
        <a:p>
          <a:r>
            <a:rPr lang="de-DE" dirty="0"/>
            <a:t>Outlook</a:t>
          </a:r>
        </a:p>
      </dgm:t>
    </dgm:pt>
    <dgm:pt modelId="{58322A11-8374-40E2-AF5F-784586212751}" type="parTrans" cxnId="{E1C66BE8-5B23-45F2-A3F9-11FD3877017A}">
      <dgm:prSet/>
      <dgm:spPr/>
      <dgm:t>
        <a:bodyPr/>
        <a:lstStyle/>
        <a:p>
          <a:endParaRPr lang="de-DE"/>
        </a:p>
      </dgm:t>
    </dgm:pt>
    <dgm:pt modelId="{C59B23A9-4C6F-4F93-84BB-BB6B14719A5C}" type="sibTrans" cxnId="{E1C66BE8-5B23-45F2-A3F9-11FD3877017A}">
      <dgm:prSet/>
      <dgm:spPr/>
      <dgm:t>
        <a:bodyPr/>
        <a:lstStyle/>
        <a:p>
          <a:endParaRPr lang="de-DE"/>
        </a:p>
      </dgm:t>
    </dgm:pt>
    <dgm:pt modelId="{DE7C96AF-9AD8-4919-825F-49A8CA4059FD}">
      <dgm:prSet/>
      <dgm:spPr>
        <a:solidFill>
          <a:srgbClr val="C00000"/>
        </a:solidFill>
      </dgm:spPr>
      <dgm:t>
        <a:bodyPr/>
        <a:lstStyle/>
        <a:p>
          <a:r>
            <a:rPr lang="de-DE" dirty="0"/>
            <a:t>PowerPoint</a:t>
          </a:r>
        </a:p>
      </dgm:t>
    </dgm:pt>
    <dgm:pt modelId="{624669A0-8784-4AE7-A526-5C126F75C3FD}" type="parTrans" cxnId="{4D8E18DC-D379-4CE3-9D7C-CFB733BCA830}">
      <dgm:prSet/>
      <dgm:spPr/>
      <dgm:t>
        <a:bodyPr/>
        <a:lstStyle/>
        <a:p>
          <a:endParaRPr lang="de-DE"/>
        </a:p>
      </dgm:t>
    </dgm:pt>
    <dgm:pt modelId="{FF523F45-EA8C-491F-9689-0ECAF29EB0C3}" type="sibTrans" cxnId="{4D8E18DC-D379-4CE3-9D7C-CFB733BCA830}">
      <dgm:prSet/>
      <dgm:spPr/>
      <dgm:t>
        <a:bodyPr/>
        <a:lstStyle/>
        <a:p>
          <a:endParaRPr lang="de-DE"/>
        </a:p>
      </dgm:t>
    </dgm:pt>
    <dgm:pt modelId="{57AA569B-CAD0-4322-BBDD-640B29464F73}">
      <dgm:prSet/>
      <dgm:spPr>
        <a:gradFill rotWithShape="0">
          <a:gsLst>
            <a:gs pos="0">
              <a:schemeClr val="accent5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400000" scaled="0"/>
        </a:gradFill>
      </dgm:spPr>
      <dgm:t>
        <a:bodyPr/>
        <a:lstStyle/>
        <a:p>
          <a:r>
            <a:rPr lang="de-DE" b="1" dirty="0">
              <a:solidFill>
                <a:schemeClr val="tx1"/>
              </a:solidFill>
            </a:rPr>
            <a:t>office-lernen.com</a:t>
          </a:r>
        </a:p>
      </dgm:t>
    </dgm:pt>
    <dgm:pt modelId="{C61E7059-F28F-431E-8B26-ED60EA1986FB}" type="parTrans" cxnId="{5B15C7B4-EAA3-47AE-84BE-ED3C86A6FDB9}">
      <dgm:prSet/>
      <dgm:spPr/>
      <dgm:t>
        <a:bodyPr/>
        <a:lstStyle/>
        <a:p>
          <a:endParaRPr lang="de-DE"/>
        </a:p>
      </dgm:t>
    </dgm:pt>
    <dgm:pt modelId="{6AD16533-A54B-44A8-ACCB-4E759A98DECB}" type="sibTrans" cxnId="{5B15C7B4-EAA3-47AE-84BE-ED3C86A6FDB9}">
      <dgm:prSet/>
      <dgm:spPr/>
      <dgm:t>
        <a:bodyPr/>
        <a:lstStyle/>
        <a:p>
          <a:endParaRPr lang="de-DE"/>
        </a:p>
      </dgm:t>
    </dgm:pt>
    <dgm:pt modelId="{3A223A5A-770E-4733-A43B-246D12191C2A}" type="pres">
      <dgm:prSet presAssocID="{930A5142-6BEE-42C1-98CD-C8E56039D2A2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3B1278CF-1DD3-460A-835F-CA6DFF411C5F}" type="pres">
      <dgm:prSet presAssocID="{930A5142-6BEE-42C1-98CD-C8E56039D2A2}" presName="dummyMaxCanvas" presStyleCnt="0"/>
      <dgm:spPr/>
    </dgm:pt>
    <dgm:pt modelId="{3A1698E1-7C5C-408D-A2EB-81CA19B96079}" type="pres">
      <dgm:prSet presAssocID="{930A5142-6BEE-42C1-98CD-C8E56039D2A2}" presName="parentComposite" presStyleCnt="0"/>
      <dgm:spPr/>
    </dgm:pt>
    <dgm:pt modelId="{A6A545BF-412F-4907-8792-09985D2A40A7}" type="pres">
      <dgm:prSet presAssocID="{930A5142-6BEE-42C1-98CD-C8E56039D2A2}" presName="parent1" presStyleLbl="alignAccFollowNode1" presStyleIdx="0" presStyleCnt="4" custAng="0" custLinFactY="100000" custLinFactNeighborX="8064" custLinFactNeighborY="193045">
        <dgm:presLayoutVars>
          <dgm:chMax val="4"/>
        </dgm:presLayoutVars>
      </dgm:prSet>
      <dgm:spPr/>
    </dgm:pt>
    <dgm:pt modelId="{1731ADCA-6FF6-4491-98DA-FC42AD146E14}" type="pres">
      <dgm:prSet presAssocID="{930A5142-6BEE-42C1-98CD-C8E56039D2A2}" presName="parent2" presStyleLbl="alignAccFollowNode1" presStyleIdx="1" presStyleCnt="4" custAng="21421716" custScaleY="96724" custLinFactY="100000" custLinFactNeighborX="-13609" custLinFactNeighborY="187601">
        <dgm:presLayoutVars>
          <dgm:chMax val="4"/>
        </dgm:presLayoutVars>
      </dgm:prSet>
      <dgm:spPr/>
    </dgm:pt>
    <dgm:pt modelId="{76F31C8B-7E8E-4B9B-BD4D-D939CD487664}" type="pres">
      <dgm:prSet presAssocID="{930A5142-6BEE-42C1-98CD-C8E56039D2A2}" presName="childrenComposite" presStyleCnt="0"/>
      <dgm:spPr/>
    </dgm:pt>
    <dgm:pt modelId="{6387DF49-428D-4126-ABD5-FF95DEB4AAB0}" type="pres">
      <dgm:prSet presAssocID="{930A5142-6BEE-42C1-98CD-C8E56039D2A2}" presName="dummyMaxCanvas_ChildArea" presStyleCnt="0"/>
      <dgm:spPr/>
    </dgm:pt>
    <dgm:pt modelId="{6A3AAF51-2C68-4E0D-A699-D45DEBBA207D}" type="pres">
      <dgm:prSet presAssocID="{930A5142-6BEE-42C1-98CD-C8E56039D2A2}" presName="fulcrum" presStyleLbl="alignAccFollowNode1" presStyleIdx="2" presStyleCnt="4" custScaleX="87332" custScaleY="74882" custLinFactNeighborX="-70162" custLinFactNeighborY="9677"/>
      <dgm:spPr>
        <a:solidFill>
          <a:schemeClr val="bg1">
            <a:lumMod val="75000"/>
            <a:alpha val="90000"/>
          </a:schemeClr>
        </a:solidFill>
      </dgm:spPr>
    </dgm:pt>
    <dgm:pt modelId="{C1BDD57B-4796-4DA0-B21E-6FEB60EC3F27}" type="pres">
      <dgm:prSet presAssocID="{930A5142-6BEE-42C1-98CD-C8E56039D2A2}" presName="balance_21" presStyleLbl="alignAccFollowNode1" presStyleIdx="3" presStyleCnt="4" custAng="240000" custLinFactNeighborX="-9617" custLinFactNeighborY="21670">
        <dgm:presLayoutVars>
          <dgm:bulletEnabled val="1"/>
        </dgm:presLayoutVars>
      </dgm:prSet>
      <dgm:spPr>
        <a:solidFill>
          <a:schemeClr val="bg1">
            <a:lumMod val="85000"/>
            <a:alpha val="90000"/>
          </a:schemeClr>
        </a:solidFill>
      </dgm:spPr>
    </dgm:pt>
    <dgm:pt modelId="{CB851935-56AA-40E2-BC9D-828E3FBDE0F6}" type="pres">
      <dgm:prSet presAssocID="{930A5142-6BEE-42C1-98CD-C8E56039D2A2}" presName="left_21_1" presStyleLbl="node1" presStyleIdx="0" presStyleCnt="3" custScaleY="83478" custLinFactNeighborX="-12159" custLinFactNeighborY="-71824">
        <dgm:presLayoutVars>
          <dgm:bulletEnabled val="1"/>
        </dgm:presLayoutVars>
      </dgm:prSet>
      <dgm:spPr/>
    </dgm:pt>
    <dgm:pt modelId="{0EFDFEA1-CA6C-4208-8019-C65D91118835}" type="pres">
      <dgm:prSet presAssocID="{930A5142-6BEE-42C1-98CD-C8E56039D2A2}" presName="left_21_2" presStyleLbl="node1" presStyleIdx="1" presStyleCnt="3" custAng="240000" custScaleX="205495" custLinFactNeighborX="47234" custLinFactNeighborY="-60771">
        <dgm:presLayoutVars>
          <dgm:bulletEnabled val="1"/>
        </dgm:presLayoutVars>
      </dgm:prSet>
      <dgm:spPr/>
    </dgm:pt>
    <dgm:pt modelId="{7ECA2D32-CC1B-44DF-998B-5F10B2E612D8}" type="pres">
      <dgm:prSet presAssocID="{930A5142-6BEE-42C1-98CD-C8E56039D2A2}" presName="right_21_1" presStyleLbl="node1" presStyleIdx="2" presStyleCnt="3" custScaleY="79452" custLinFactNeighborX="-33671" custLinFactNeighborY="-57334">
        <dgm:presLayoutVars>
          <dgm:bulletEnabled val="1"/>
        </dgm:presLayoutVars>
      </dgm:prSet>
      <dgm:spPr/>
    </dgm:pt>
  </dgm:ptLst>
  <dgm:cxnLst>
    <dgm:cxn modelId="{6F41F31D-241D-4AB3-A126-0CC2807F10EC}" type="presOf" srcId="{EF9D777E-6E02-4C17-B09C-6456B0143207}" destId="{CB851935-56AA-40E2-BC9D-828E3FBDE0F6}" srcOrd="0" destOrd="0" presId="urn:microsoft.com/office/officeart/2005/8/layout/balance1"/>
    <dgm:cxn modelId="{6687596D-D27D-4E1F-A546-A946B8D3A55F}" type="presOf" srcId="{903E3446-5056-4951-AF34-2BBBDC03FC2D}" destId="{A6A545BF-412F-4907-8792-09985D2A40A7}" srcOrd="0" destOrd="0" presId="urn:microsoft.com/office/officeart/2005/8/layout/balance1"/>
    <dgm:cxn modelId="{3AE87451-A8DE-417E-8E7B-0D700FABC80E}" srcId="{930A5142-6BEE-42C1-98CD-C8E56039D2A2}" destId="{8C892D35-5E6F-40DD-B8C0-0553E088D9ED}" srcOrd="2" destOrd="0" parTransId="{0298F024-B8ED-487D-896E-D3FF832D0CD3}" sibTransId="{29781897-17B2-44AF-87A7-621569AEE8A9}"/>
    <dgm:cxn modelId="{687E1373-C273-454B-B09F-D6F8F0355973}" type="presOf" srcId="{930A5142-6BEE-42C1-98CD-C8E56039D2A2}" destId="{3A223A5A-770E-4733-A43B-246D12191C2A}" srcOrd="0" destOrd="0" presId="urn:microsoft.com/office/officeart/2005/8/layout/balance1"/>
    <dgm:cxn modelId="{33C27F8B-3740-4DBE-A401-0003812F5C2B}" srcId="{930A5142-6BEE-42C1-98CD-C8E56039D2A2}" destId="{903E3446-5056-4951-AF34-2BBBDC03FC2D}" srcOrd="0" destOrd="0" parTransId="{36353780-51B6-4E48-B82C-A04563E5160B}" sibTransId="{8BCE8C55-7CA4-4170-A8B2-6590F62AD5D9}"/>
    <dgm:cxn modelId="{D53FBAAD-E299-4EF3-87AC-6B000E2360D6}" type="presOf" srcId="{DE7C96AF-9AD8-4919-825F-49A8CA4059FD}" destId="{7ECA2D32-CC1B-44DF-998B-5F10B2E612D8}" srcOrd="0" destOrd="0" presId="urn:microsoft.com/office/officeart/2005/8/layout/balance1"/>
    <dgm:cxn modelId="{9ADF4CB2-4B34-4342-8343-AF132A04C2DF}" type="presOf" srcId="{C43E4304-74AA-4DBB-BD84-B7233142D598}" destId="{1731ADCA-6FF6-4491-98DA-FC42AD146E14}" srcOrd="0" destOrd="0" presId="urn:microsoft.com/office/officeart/2005/8/layout/balance1"/>
    <dgm:cxn modelId="{5B15C7B4-EAA3-47AE-84BE-ED3C86A6FDB9}" srcId="{903E3446-5056-4951-AF34-2BBBDC03FC2D}" destId="{57AA569B-CAD0-4322-BBDD-640B29464F73}" srcOrd="1" destOrd="0" parTransId="{C61E7059-F28F-431E-8B26-ED60EA1986FB}" sibTransId="{6AD16533-A54B-44A8-ACCB-4E759A98DECB}"/>
    <dgm:cxn modelId="{7F24C5D0-7DDA-446C-8486-F6D9E67B7591}" srcId="{930A5142-6BEE-42C1-98CD-C8E56039D2A2}" destId="{C43E4304-74AA-4DBB-BD84-B7233142D598}" srcOrd="1" destOrd="0" parTransId="{40CE072A-43D4-4A2D-83B8-C94A2F28349A}" sibTransId="{440B45CE-2DDB-4A0A-9D9C-B6138A343014}"/>
    <dgm:cxn modelId="{4D8E18DC-D379-4CE3-9D7C-CFB733BCA830}" srcId="{C43E4304-74AA-4DBB-BD84-B7233142D598}" destId="{DE7C96AF-9AD8-4919-825F-49A8CA4059FD}" srcOrd="0" destOrd="0" parTransId="{624669A0-8784-4AE7-A526-5C126F75C3FD}" sibTransId="{FF523F45-EA8C-491F-9689-0ECAF29EB0C3}"/>
    <dgm:cxn modelId="{E1C66BE8-5B23-45F2-A3F9-11FD3877017A}" srcId="{903E3446-5056-4951-AF34-2BBBDC03FC2D}" destId="{EF9D777E-6E02-4C17-B09C-6456B0143207}" srcOrd="0" destOrd="0" parTransId="{58322A11-8374-40E2-AF5F-784586212751}" sibTransId="{C59B23A9-4C6F-4F93-84BB-BB6B14719A5C}"/>
    <dgm:cxn modelId="{E6D03EF5-D342-4BFB-B9A9-E82EF89ECCF5}" type="presOf" srcId="{57AA569B-CAD0-4322-BBDD-640B29464F73}" destId="{0EFDFEA1-CA6C-4208-8019-C65D91118835}" srcOrd="0" destOrd="0" presId="urn:microsoft.com/office/officeart/2005/8/layout/balance1"/>
    <dgm:cxn modelId="{1D8CF723-88EE-4669-B2B6-813C786CC2D1}" type="presParOf" srcId="{3A223A5A-770E-4733-A43B-246D12191C2A}" destId="{3B1278CF-1DD3-460A-835F-CA6DFF411C5F}" srcOrd="0" destOrd="0" presId="urn:microsoft.com/office/officeart/2005/8/layout/balance1"/>
    <dgm:cxn modelId="{015C8C73-40E8-4D77-A368-67B416CA048D}" type="presParOf" srcId="{3A223A5A-770E-4733-A43B-246D12191C2A}" destId="{3A1698E1-7C5C-408D-A2EB-81CA19B96079}" srcOrd="1" destOrd="0" presId="urn:microsoft.com/office/officeart/2005/8/layout/balance1"/>
    <dgm:cxn modelId="{DB6C4E7B-08C4-4868-8A18-E1FD7D57BD9F}" type="presParOf" srcId="{3A1698E1-7C5C-408D-A2EB-81CA19B96079}" destId="{A6A545BF-412F-4907-8792-09985D2A40A7}" srcOrd="0" destOrd="0" presId="urn:microsoft.com/office/officeart/2005/8/layout/balance1"/>
    <dgm:cxn modelId="{A290531C-EA30-467B-A59A-2414BD811BAA}" type="presParOf" srcId="{3A1698E1-7C5C-408D-A2EB-81CA19B96079}" destId="{1731ADCA-6FF6-4491-98DA-FC42AD146E14}" srcOrd="1" destOrd="0" presId="urn:microsoft.com/office/officeart/2005/8/layout/balance1"/>
    <dgm:cxn modelId="{6B67CD7F-2FF2-4561-A118-FD9D6441B3AA}" type="presParOf" srcId="{3A223A5A-770E-4733-A43B-246D12191C2A}" destId="{76F31C8B-7E8E-4B9B-BD4D-D939CD487664}" srcOrd="2" destOrd="0" presId="urn:microsoft.com/office/officeart/2005/8/layout/balance1"/>
    <dgm:cxn modelId="{5430EC95-61AC-43DB-924F-B2E66CFD8E9D}" type="presParOf" srcId="{76F31C8B-7E8E-4B9B-BD4D-D939CD487664}" destId="{6387DF49-428D-4126-ABD5-FF95DEB4AAB0}" srcOrd="0" destOrd="0" presId="urn:microsoft.com/office/officeart/2005/8/layout/balance1"/>
    <dgm:cxn modelId="{12560D10-15F9-4C68-A201-100243C1E427}" type="presParOf" srcId="{76F31C8B-7E8E-4B9B-BD4D-D939CD487664}" destId="{6A3AAF51-2C68-4E0D-A699-D45DEBBA207D}" srcOrd="1" destOrd="0" presId="urn:microsoft.com/office/officeart/2005/8/layout/balance1"/>
    <dgm:cxn modelId="{E9EB229B-53DE-4600-B453-DBA120F5E000}" type="presParOf" srcId="{76F31C8B-7E8E-4B9B-BD4D-D939CD487664}" destId="{C1BDD57B-4796-4DA0-B21E-6FEB60EC3F27}" srcOrd="2" destOrd="0" presId="urn:microsoft.com/office/officeart/2005/8/layout/balance1"/>
    <dgm:cxn modelId="{885508B0-77D3-41E2-A03E-403EE00631F1}" type="presParOf" srcId="{76F31C8B-7E8E-4B9B-BD4D-D939CD487664}" destId="{CB851935-56AA-40E2-BC9D-828E3FBDE0F6}" srcOrd="3" destOrd="0" presId="urn:microsoft.com/office/officeart/2005/8/layout/balance1"/>
    <dgm:cxn modelId="{174F6ABE-6FEE-44A8-B020-1BA448614357}" type="presParOf" srcId="{76F31C8B-7E8E-4B9B-BD4D-D939CD487664}" destId="{0EFDFEA1-CA6C-4208-8019-C65D91118835}" srcOrd="4" destOrd="0" presId="urn:microsoft.com/office/officeart/2005/8/layout/balance1"/>
    <dgm:cxn modelId="{C5E1B32D-3A8F-4084-8A2F-3D1E10139D44}" type="presParOf" srcId="{76F31C8B-7E8E-4B9B-BD4D-D939CD487664}" destId="{7ECA2D32-CC1B-44DF-998B-5F10B2E612D8}" srcOrd="5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A545BF-412F-4907-8792-09985D2A40A7}">
      <dsp:nvSpPr>
        <dsp:cNvPr id="0" name=""/>
        <dsp:cNvSpPr/>
      </dsp:nvSpPr>
      <dsp:spPr>
        <a:xfrm>
          <a:off x="1631463" y="3469077"/>
          <a:ext cx="2130846" cy="1183803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900" kern="1200" dirty="0"/>
            <a:t>Word</a:t>
          </a:r>
        </a:p>
      </dsp:txBody>
      <dsp:txXfrm>
        <a:off x="1666135" y="3503749"/>
        <a:ext cx="2061502" cy="1114459"/>
      </dsp:txXfrm>
    </dsp:sp>
    <dsp:sp modelId="{1731ADCA-6FF6-4491-98DA-FC42AD146E14}">
      <dsp:nvSpPr>
        <dsp:cNvPr id="0" name=""/>
        <dsp:cNvSpPr/>
      </dsp:nvSpPr>
      <dsp:spPr>
        <a:xfrm rot="21421716">
          <a:off x="4247534" y="3424022"/>
          <a:ext cx="2130846" cy="1145022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900" kern="1200" dirty="0"/>
            <a:t>Excel</a:t>
          </a:r>
        </a:p>
      </dsp:txBody>
      <dsp:txXfrm>
        <a:off x="4281071" y="3457559"/>
        <a:ext cx="2063772" cy="1077948"/>
      </dsp:txXfrm>
    </dsp:sp>
    <dsp:sp modelId="{6A3AAF51-2C68-4E0D-A699-D45DEBBA207D}">
      <dsp:nvSpPr>
        <dsp:cNvPr id="0" name=""/>
        <dsp:cNvSpPr/>
      </dsp:nvSpPr>
      <dsp:spPr>
        <a:xfrm>
          <a:off x="3611716" y="5228589"/>
          <a:ext cx="775379" cy="664841"/>
        </a:xfrm>
        <a:prstGeom prst="triangle">
          <a:avLst/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BDD57B-4796-4DA0-B21E-6FEB60EC3F27}">
      <dsp:nvSpPr>
        <dsp:cNvPr id="0" name=""/>
        <dsp:cNvSpPr/>
      </dsp:nvSpPr>
      <dsp:spPr>
        <a:xfrm>
          <a:off x="1388737" y="4811812"/>
          <a:ext cx="5328744" cy="372622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851935-56AA-40E2-BC9D-828E3FBDE0F6}">
      <dsp:nvSpPr>
        <dsp:cNvPr id="0" name=""/>
        <dsp:cNvSpPr/>
      </dsp:nvSpPr>
      <dsp:spPr>
        <a:xfrm rot="21360000">
          <a:off x="1638336" y="2069991"/>
          <a:ext cx="2213258" cy="1271739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 dirty="0"/>
            <a:t>Outlook</a:t>
          </a:r>
        </a:p>
      </dsp:txBody>
      <dsp:txXfrm>
        <a:off x="1700417" y="2132072"/>
        <a:ext cx="2089096" cy="1147577"/>
      </dsp:txXfrm>
    </dsp:sp>
    <dsp:sp modelId="{0EFDFEA1-CA6C-4208-8019-C65D91118835}">
      <dsp:nvSpPr>
        <dsp:cNvPr id="0" name=""/>
        <dsp:cNvSpPr/>
      </dsp:nvSpPr>
      <dsp:spPr>
        <a:xfrm>
          <a:off x="1673569" y="591907"/>
          <a:ext cx="4634045" cy="1384796"/>
        </a:xfrm>
        <a:prstGeom prst="roundRect">
          <a:avLst/>
        </a:prstGeom>
        <a:gradFill rotWithShape="0">
          <a:gsLst>
            <a:gs pos="0">
              <a:schemeClr val="accent5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b="1" kern="1200" dirty="0">
              <a:solidFill>
                <a:schemeClr val="tx1"/>
              </a:solidFill>
            </a:rPr>
            <a:t>office-lernen.com</a:t>
          </a:r>
        </a:p>
      </dsp:txBody>
      <dsp:txXfrm>
        <a:off x="1741169" y="659507"/>
        <a:ext cx="4498845" cy="1249596"/>
      </dsp:txXfrm>
    </dsp:sp>
    <dsp:sp modelId="{7ECA2D32-CC1B-44DF-998B-5F10B2E612D8}">
      <dsp:nvSpPr>
        <dsp:cNvPr id="0" name=""/>
        <dsp:cNvSpPr/>
      </dsp:nvSpPr>
      <dsp:spPr>
        <a:xfrm rot="21360000">
          <a:off x="4190173" y="2138482"/>
          <a:ext cx="2218093" cy="1202603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 dirty="0"/>
            <a:t>PowerPoint</a:t>
          </a:r>
        </a:p>
      </dsp:txBody>
      <dsp:txXfrm>
        <a:off x="4248879" y="2197188"/>
        <a:ext cx="2100681" cy="1085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417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5312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5390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6375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7560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5911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313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2898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768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0408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8554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268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120761108"/>
              </p:ext>
            </p:extLst>
          </p:nvPr>
        </p:nvGraphicFramePr>
        <p:xfrm>
          <a:off x="2032000" y="442452"/>
          <a:ext cx="8128000" cy="5919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6901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Breitbild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Sejla Memic</dc:creator>
  <cp:keywords>www.office-lernen.com</cp:keywords>
  <cp:lastModifiedBy>Sejla Memic</cp:lastModifiedBy>
  <cp:revision>5</cp:revision>
  <dcterms:created xsi:type="dcterms:W3CDTF">2016-05-03T10:47:41Z</dcterms:created>
  <dcterms:modified xsi:type="dcterms:W3CDTF">2021-01-29T09:45:19Z</dcterms:modified>
</cp:coreProperties>
</file>