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5125"/>
          <c:y val="3.6613272311212815E-2"/>
          <c:w val="0.74250000000000005"/>
          <c:h val="0.7757437070938214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12648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59-49FE-A7A4-83228D0F066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chemeClr val="bg1"/>
            </a:solidFill>
            <a:ln w="12648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59-49FE-A7A4-83228D0F066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chemeClr val="accent1">
                <a:lumMod val="90000"/>
              </a:schemeClr>
            </a:solidFill>
            <a:ln w="12648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59-49FE-A7A4-83228D0F0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05319632"/>
        <c:axId val="1"/>
        <c:axId val="0"/>
      </c:bar3DChart>
      <c:catAx>
        <c:axId val="20531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648">
            <a:solidFill>
              <a:srgbClr val="993366"/>
            </a:solidFill>
            <a:prstDash val="solid"/>
          </a:ln>
        </c:spPr>
        <c:txPr>
          <a:bodyPr rot="0" vert="horz"/>
          <a:lstStyle/>
          <a:p>
            <a:pPr>
              <a:defRPr sz="1494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2648">
              <a:solidFill>
                <a:srgbClr val="993366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494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de-DE"/>
                  <a:t>in 1000</a:t>
                </a:r>
              </a:p>
            </c:rich>
          </c:tx>
          <c:layout>
            <c:manualLayout>
              <c:xMode val="edge"/>
              <c:yMode val="edge"/>
              <c:x val="1.0649045753702896E-2"/>
              <c:y val="2.1271866591175734E-2"/>
            </c:manualLayout>
          </c:layout>
          <c:overlay val="0"/>
          <c:spPr>
            <a:noFill/>
            <a:ln w="25295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12648">
            <a:solidFill>
              <a:srgbClr val="993366"/>
            </a:solidFill>
            <a:prstDash val="solid"/>
          </a:ln>
        </c:spPr>
        <c:txPr>
          <a:bodyPr rot="-900000" vert="horz"/>
          <a:lstStyle/>
          <a:p>
            <a:pPr>
              <a:defRPr sz="1494" b="0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de-DE"/>
          </a:p>
        </c:txPr>
        <c:crossAx val="205319632"/>
        <c:crosses val="autoZero"/>
        <c:crossBetween val="between"/>
      </c:valAx>
      <c:spPr>
        <a:noFill/>
        <a:ln w="25295">
          <a:noFill/>
        </a:ln>
      </c:spPr>
    </c:plotArea>
    <c:legend>
      <c:legendPos val="r"/>
      <c:layout>
        <c:manualLayout>
          <c:xMode val="edge"/>
          <c:yMode val="edge"/>
          <c:x val="0.89507537688442207"/>
          <c:y val="0.57507981998914326"/>
          <c:w val="9.375E-2"/>
          <c:h val="0.20137299771167047"/>
        </c:manualLayout>
      </c:layout>
      <c:overlay val="0"/>
      <c:spPr>
        <a:noFill/>
        <a:ln w="25295">
          <a:noFill/>
        </a:ln>
      </c:spPr>
      <c:txPr>
        <a:bodyPr/>
        <a:lstStyle/>
        <a:p>
          <a:pPr>
            <a:defRPr sz="1374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de-D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accent5">
            <a:lumMod val="5000"/>
            <a:lumOff val="95000"/>
          </a:schemeClr>
        </a:gs>
        <a:gs pos="74000">
          <a:schemeClr val="accent5">
            <a:lumMod val="45000"/>
            <a:lumOff val="55000"/>
          </a:schemeClr>
        </a:gs>
        <a:gs pos="83000">
          <a:schemeClr val="accent5">
            <a:lumMod val="45000"/>
            <a:lumOff val="55000"/>
          </a:schemeClr>
        </a:gs>
        <a:gs pos="100000">
          <a:schemeClr val="accent5">
            <a:lumMod val="30000"/>
            <a:lumOff val="70000"/>
          </a:schemeClr>
        </a:gs>
      </a:gsLst>
      <a:lin ang="5400000" scaled="1"/>
      <a:tileRect/>
    </a:gradFill>
    <a:ln>
      <a:noFill/>
    </a:ln>
  </c:spPr>
  <c:txPr>
    <a:bodyPr/>
    <a:lstStyle/>
    <a:p>
      <a:pPr>
        <a:defRPr sz="16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425037-DDAC-4653-B7F2-92A0968AD6B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162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822B6-8CB9-4192-84FB-48DDF6E5263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38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36BAF-A2F4-4AE0-AB12-88A9DBBF5D0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87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94216-676A-4C5F-9DC0-36CA1837028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9746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421DCB-EE4B-486F-91F1-B3C9E93A5D0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34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16D77-CC8E-4BDA-91BF-DEA5EB00C16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974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B40C1-BA12-4D49-ABF2-941CABF9623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542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D9946-C66F-46FC-B9A0-63D2BC8C17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745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EDE84-9041-43F2-B34F-7A2AC0C929E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247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5789E-4770-4FDE-B43B-A771CC78FD9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914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F7660-9DE0-464F-8414-E46BCAA2741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659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F70ACF5-7FC5-46D8-848A-1B07F7700E9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419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073919-CCE1-4EBF-8007-0E8730819B14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160229735"/>
              </p:ext>
            </p:extLst>
          </p:nvPr>
        </p:nvGraphicFramePr>
        <p:xfrm>
          <a:off x="1046163" y="1535113"/>
          <a:ext cx="7581900" cy="428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0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10</Template>
  <TotalTime>0</TotalTime>
  <Words>3</Words>
  <Application>Microsoft Office PowerPoint</Application>
  <PresentationFormat>Bildschirmpräsentation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Diagramm 10</vt:lpstr>
      <vt:lpstr>Musterdiagramm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Sejla Memic</cp:lastModifiedBy>
  <cp:revision>2</cp:revision>
  <dcterms:created xsi:type="dcterms:W3CDTF">2010-08-10T10:53:54Z</dcterms:created>
  <dcterms:modified xsi:type="dcterms:W3CDTF">2016-05-02T08:52:42Z</dcterms:modified>
</cp:coreProperties>
</file>