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7"/>
  </p:notesMasterIdLst>
  <p:sldIdLst>
    <p:sldId id="25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2907"/>
    <a:srgbClr val="4A9C00"/>
    <a:srgbClr val="568616"/>
    <a:srgbClr val="D02300"/>
    <a:srgbClr val="FF3300"/>
    <a:srgbClr val="666633"/>
    <a:srgbClr val="950101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024" autoAdjust="0"/>
  </p:normalViewPr>
  <p:slideViewPr>
    <p:cSldViewPr>
      <p:cViewPr>
        <p:scale>
          <a:sx n="118" d="100"/>
          <a:sy n="118" d="100"/>
        </p:scale>
        <p:origin x="140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02E36100-5380-467C-A418-BEB8EA15C1A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2576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52" y="425569"/>
            <a:ext cx="7772400" cy="1362075"/>
          </a:xfrm>
          <a:prstGeom prst="rect">
            <a:avLst/>
          </a:prstGeom>
        </p:spPr>
        <p:txBody>
          <a:bodyPr anchor="b"/>
          <a:lstStyle>
            <a:lvl1pPr algn="r">
              <a:defRPr sz="4000" b="1" cap="none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00213"/>
            <a:ext cx="7772400" cy="15001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27887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70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151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70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880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233987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733800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51361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5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714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29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355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3312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715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5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636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1301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45484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612724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790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76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750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6477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5" r:id="rId2"/>
    <p:sldLayoutId id="2147483676" r:id="rId3"/>
    <p:sldLayoutId id="2147483677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D504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D504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D504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D504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D504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4D504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4D504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4D504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D504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D504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"/>
          <p:cNvSpPr>
            <a:spLocks noGrp="1"/>
          </p:cNvSpPr>
          <p:nvPr>
            <p:ph type="title"/>
          </p:nvPr>
        </p:nvSpPr>
        <p:spPr>
          <a:xfrm>
            <a:off x="719138" y="425450"/>
            <a:ext cx="7772400" cy="1362075"/>
          </a:xfrm>
        </p:spPr>
        <p:txBody>
          <a:bodyPr/>
          <a:lstStyle/>
          <a:p>
            <a:pPr>
              <a:buSzPct val="100000"/>
            </a:pPr>
            <a:r>
              <a:rPr lang="de-DE" dirty="0">
                <a:sym typeface="Arial" charset="0"/>
              </a:rPr>
              <a:t>GRÜNE ERDE</a:t>
            </a:r>
          </a:p>
        </p:txBody>
      </p:sp>
      <p:sp>
        <p:nvSpPr>
          <p:cNvPr id="5123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cs typeface="Arial" charset="0"/>
                <a:sym typeface="Arial" charset="0"/>
              </a:rPr>
              <a:t>EINE PRÄSENTATION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14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171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5233988"/>
            <a:ext cx="7772400" cy="1362075"/>
          </a:xfrm>
        </p:spPr>
        <p:txBody>
          <a:bodyPr rtlCol="0">
            <a:normAutofit/>
          </a:bodyPr>
          <a:lstStyle/>
          <a:p>
            <a:pPr>
              <a:defRPr/>
            </a:pPr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195" name="Text Placeholder 5"/>
          <p:cNvSpPr>
            <a:spLocks noGrp="1"/>
          </p:cNvSpPr>
          <p:nvPr>
            <p:ph type="body" idx="1"/>
          </p:nvPr>
        </p:nvSpPr>
        <p:spPr>
          <a:xfrm>
            <a:off x="722313" y="3733800"/>
            <a:ext cx="7772400" cy="1500188"/>
          </a:xfrm>
        </p:spPr>
        <p:txBody>
          <a:bodyPr/>
          <a:lstStyle/>
          <a:p>
            <a:endParaRPr lang="de-D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F_GreenEarth_TP010336793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15C73FD-3FC6-48EA-866A-D1C415CE54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Grüne Erde Präsentationsvorlage</Template>
  <TotalTime>0</TotalTime>
  <Words>4</Words>
  <Application>Microsoft Office PowerPoint</Application>
  <PresentationFormat>Bildschirmpräsentation (4:3)</PresentationFormat>
  <Paragraphs>2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6" baseType="lpstr">
      <vt:lpstr>Arial</vt:lpstr>
      <vt:lpstr>AF_GreenEarth_TP010336793</vt:lpstr>
      <vt:lpstr>GRÜNE ERDE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2021-01-20T12:50:20Z</dcterms:created>
  <dcterms:modified xsi:type="dcterms:W3CDTF">2021-01-20T12:50:56Z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TC103367939990</vt:lpwstr>
  </property>
</Properties>
</file>