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83" r:id="rId5"/>
    <p:sldId id="287" r:id="rId6"/>
    <p:sldId id="285" r:id="rId7"/>
    <p:sldId id="286" r:id="rId8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515"/>
    <a:srgbClr val="FF99FF"/>
    <a:srgbClr val="9999FF"/>
    <a:srgbClr val="5E44A1"/>
    <a:srgbClr val="CCCCFF"/>
    <a:srgbClr val="E6E6FA"/>
    <a:srgbClr val="000000"/>
    <a:srgbClr val="CC99FF"/>
    <a:srgbClr val="C364F8"/>
    <a:srgbClr val="FFB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929F9F4-4A8F-4326-A1B4-22849713DDAB}" styleName="Dunkle Formatvorlage 1 - Akz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unkle Formatvorlage 1 - Akz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Designformatvorlage 2 - Akz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Designformatvorlage 2 - Akz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94" autoAdjust="0"/>
  </p:normalViewPr>
  <p:slideViewPr>
    <p:cSldViewPr snapToGrid="0">
      <p:cViewPr varScale="1">
        <p:scale>
          <a:sx n="103" d="100"/>
          <a:sy n="103" d="100"/>
        </p:scale>
        <p:origin x="138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15EE8A8-C1D7-4C5C-BAC5-38A607E888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4891E38-10F3-4BF3-80E6-0367CAD1ED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9C97D73-2B00-4052-8AC9-6F8AD5DF326D}" type="datetime1">
              <a:rPr lang="de-DE" smtClean="0"/>
              <a:t>07.10.2020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12205CA-B374-4543-A0E4-89116FFDA6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C1C29DD-1B6C-442C-BE5F-33BB0B72A7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C3EEF1A-7284-42EB-8403-31DA534011B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593384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8EDD2-1EC0-47E8-9D57-7805EABCFD7C}" type="datetime1">
              <a:rPr lang="de-DE" smtClean="0"/>
              <a:pPr/>
              <a:t>07.10.2020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de-DE" noProof="0" dirty="0"/>
              <a:t>Textmasterformate durch Klicken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51C0BC-C91F-4DAE-AC71-7FFAA3CB4A18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598131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D51C0BC-C91F-4DAE-AC71-7FFAA3CB4A18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922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D51C0BC-C91F-4DAE-AC71-7FFAA3CB4A18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3957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D51C0BC-C91F-4DAE-AC71-7FFAA3CB4A18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9379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ED51C0BC-C91F-4DAE-AC71-7FFAA3CB4A18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2661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altentitel und Inhal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616E89-FD42-4D23-8339-57A0A9C1E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08" y="365125"/>
            <a:ext cx="11463528" cy="777875"/>
          </a:xfrm>
        </p:spPr>
        <p:txBody>
          <a:bodyPr rtlCol="0"/>
          <a:lstStyle>
            <a:lvl1pPr algn="r">
              <a:defRPr b="1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D5FE4697-D3A3-4ECA-A20B-312D0B05A0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008" y="4566769"/>
            <a:ext cx="3474720" cy="1664843"/>
          </a:xfrm>
          <a:solidFill>
            <a:srgbClr val="000000">
              <a:alpha val="45098"/>
            </a:srgbClr>
          </a:solidFill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/>
            </a:lvl1pPr>
            <a:lvl2pPr marL="457200" indent="0" algn="ctr">
              <a:buFont typeface="Arial" panose="020B0604020202020204" pitchFamily="34" charset="0"/>
              <a:buNone/>
              <a:defRPr sz="1800"/>
            </a:lvl2pPr>
            <a:lvl3pPr marL="914400" indent="0" algn="ctr">
              <a:buFont typeface="Arial" panose="020B0604020202020204" pitchFamily="34" charset="0"/>
              <a:buNone/>
              <a:defRPr sz="1600"/>
            </a:lvl3pPr>
            <a:lvl4pPr marL="1371600" indent="0" algn="ctr">
              <a:buFont typeface="Arial" panose="020B0604020202020204" pitchFamily="34" charset="0"/>
              <a:buNone/>
              <a:defRPr sz="1400"/>
            </a:lvl4pPr>
            <a:lvl5pPr marL="1828800" indent="0" algn="ctr">
              <a:buFont typeface="Arial" panose="020B0604020202020204" pitchFamily="34" charset="0"/>
              <a:buNone/>
              <a:defRPr sz="1400"/>
            </a:lvl5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9" name="Inhaltsplatzhalter 10">
            <a:extLst>
              <a:ext uri="{FF2B5EF4-FFF2-40B4-BE49-F238E27FC236}">
                <a16:creationId xmlns:a16="http://schemas.microsoft.com/office/drawing/2014/main" id="{A08ED586-777D-4D8F-B690-F950D23C96E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00728" y="4566769"/>
            <a:ext cx="3474720" cy="1664843"/>
          </a:xfrm>
          <a:solidFill>
            <a:srgbClr val="000000">
              <a:alpha val="45098"/>
            </a:srgbClr>
          </a:solidFill>
        </p:spPr>
        <p:txBody>
          <a:bodyPr rtlCol="0"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10" name="Inhaltsplatzhalter 10">
            <a:extLst>
              <a:ext uri="{FF2B5EF4-FFF2-40B4-BE49-F238E27FC236}">
                <a16:creationId xmlns:a16="http://schemas.microsoft.com/office/drawing/2014/main" id="{816ADC75-E606-4C53-9DAC-B87F9CDF312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56448" y="4566769"/>
            <a:ext cx="3474720" cy="1664843"/>
          </a:xfrm>
          <a:solidFill>
            <a:srgbClr val="000000">
              <a:alpha val="45098"/>
            </a:srgbClr>
          </a:solidFill>
        </p:spPr>
        <p:txBody>
          <a:bodyPr rtlCol="0">
            <a:no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400"/>
            </a:lvl4pPr>
            <a:lvl5pPr marL="1828800" indent="0" algn="ctr">
              <a:buNone/>
              <a:defRPr sz="1400"/>
            </a:lvl5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E16C6B0-6DD1-4217-A280-FC8719F1F52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5008" y="4106012"/>
            <a:ext cx="3474720" cy="476194"/>
          </a:xfrm>
          <a:solidFill>
            <a:schemeClr val="tx1">
              <a:alpha val="75000"/>
            </a:schemeClr>
          </a:solidFill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03535F79-F53F-43FD-B030-16C182DF86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00728" y="4106012"/>
            <a:ext cx="3474720" cy="476194"/>
          </a:xfrm>
          <a:solidFill>
            <a:schemeClr val="tx1">
              <a:alpha val="75000"/>
            </a:schemeClr>
          </a:solidFill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F2CE2015-6954-4C70-AE76-8DA5BBB99C1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6448" y="4108299"/>
            <a:ext cx="3474720" cy="476194"/>
          </a:xfrm>
          <a:solidFill>
            <a:schemeClr val="tx1">
              <a:alpha val="75000"/>
            </a:schemeClr>
          </a:solidFill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 rt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38689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BFA41-E5C0-4E27-AF82-F40061103C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ED06CD4-FF0E-40E1-8839-0954A79568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de-DE" noProof="0"/>
              <a:t>Master-Untertitelformat bearbeiten</a:t>
            </a:r>
            <a:endParaRPr lang="de-DE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213E43-22B0-4B72-A811-EDD3D3AF2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D3EB19-674F-45D9-88EF-B2E3A4252C17}" type="datetime1">
              <a:rPr lang="de-DE" noProof="0" smtClean="0"/>
              <a:t>07.10.2020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A83D9EB-C2E1-444C-B8F6-CF1C4C80E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3478AB-11DD-4F4A-AE54-AF5947678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BCA2E0-7902-468E-AAAC-ABCABDCFC198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386905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3B09CD-2753-4360-B89C-7303D8775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E44B1C2-B39B-4106-AC99-F55F725339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0D5381-5F7B-4170-8C68-0C6DC46CD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D4FB288-B539-45EF-8B1F-E32C2632320A}" type="datetime1">
              <a:rPr lang="de-DE" noProof="0" smtClean="0"/>
              <a:t>07.10.2020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12E5AB2-0D06-44D7-AE4E-65E5B6F23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81B484-2575-4F9B-BF61-19D7C1502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BCA2E0-7902-468E-AAAC-ABCABDCFC198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071706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25E25E-1E16-4E8E-8F94-1EC9B1F4F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61643E7-20D8-4CA7-B972-474A57E1EE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45BCF9-B567-4178-8ECC-83A0A03A2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19C9DF-CEDF-4E33-85CE-CDCD59150E76}" type="datetime1">
              <a:rPr lang="de-DE" noProof="0" smtClean="0"/>
              <a:t>07.10.2020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CB26F-5938-47AD-9E73-9C8052CF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39C35B-319D-43DA-A390-887558CF4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BCA2E0-7902-468E-AAAC-ABCABDCFC198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92280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ECF17D-E570-4886-A6F3-B839AB006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42DEEC-722E-4696-8B8A-5953EF01C0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DE0F02-A3AF-4C0D-98C3-F3D56F22F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7B47263-0361-45B5-8572-CB29040B7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FC862B-66EF-4A36-8AB9-9022E36B563E}" type="datetime1">
              <a:rPr lang="de-DE" noProof="0" smtClean="0"/>
              <a:t>07.10.2020</a:t>
            </a:fld>
            <a:endParaRPr lang="de-DE" noProof="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775C1F4-1B09-409B-9989-934F98076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7FBBCC4-A6B8-4ACE-9CB7-0A5C2B69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BCA2E0-7902-468E-AAAC-ABCABDCFC198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508775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EC0A55-DE2B-429D-B27D-2DD648383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D6D90A-DCAB-4BF5-AFE9-1A06BC57ED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163A0AB-20D7-4992-9D99-34F900198A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F6BF4A9-AC26-4D13-AE52-217B5B623C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DDDF511-F4EE-48BC-BCFE-9FC028EBE9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662ABE3-8C0C-46D0-BD16-D7F9ACD34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EE74BE-EE6A-4E8D-B186-688588D2C3BD}" type="datetime1">
              <a:rPr lang="de-DE" noProof="0" smtClean="0"/>
              <a:t>07.10.2020</a:t>
            </a:fld>
            <a:endParaRPr lang="de-DE" noProof="0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AB0357F-880D-44F7-BA6A-283366880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6EFE480-644C-4A7C-88F9-28A78646A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BCA2E0-7902-468E-AAAC-ABCABDCFC198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70698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94B68B-87D1-4FF4-A261-8EE9EBA5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A1DF625-E38E-4A33-9A66-A76AEEB9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EF8A55-6F53-461C-BB13-E1823AAD88EA}" type="datetime1">
              <a:rPr lang="de-DE" noProof="0" smtClean="0"/>
              <a:t>07.10.2020</a:t>
            </a:fld>
            <a:endParaRPr lang="de-DE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612ECE-87A9-411D-8DDE-8532A6D42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C7CA226-5627-485C-AF6C-5CC4F88B9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BCA2E0-7902-468E-AAAC-ABCABDCFC198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798929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CB758A7-DB08-462B-8AB8-95666687F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097485-F6F9-47AC-BE9A-924FB881FFA9}" type="datetime1">
              <a:rPr lang="de-DE" noProof="0" smtClean="0"/>
              <a:t>07.10.2020</a:t>
            </a:fld>
            <a:endParaRPr lang="de-DE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5364415-2AFC-43B1-996F-621A75C1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08DC59-0C5B-4914-AC45-5253DD0C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BCA2E0-7902-468E-AAAC-ABCABDCFC198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423776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F3EB39-09AA-40B9-9BD5-31165C029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BF9ABB6-411C-4ED0-A4D8-D551DE312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de-DE" noProof="0"/>
              <a:t>Mastertextformat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9A7C0C1-59D1-4AEA-A8BC-4D937173C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B2D9BC0-3129-44B0-A81B-7B6D36936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134F65-397C-4574-87E7-EB506ABDFF93}" type="datetime1">
              <a:rPr lang="de-DE" noProof="0" smtClean="0"/>
              <a:t>07.10.2020</a:t>
            </a:fld>
            <a:endParaRPr lang="de-DE" noProof="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C4B02A-37F8-4B79-AFF4-B398C3430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BF6E6BB-4F83-4C2A-9472-AB31B531E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BCA2E0-7902-468E-AAAC-ABCABDCFC198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24028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905C20-E8A0-40F4-B1F5-EE91211CA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C929D02-C381-4A85-97A7-F63FA101AB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92C9D7D-42A8-4F48-9F15-F290D720C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D86CDFD-F9A0-4CAC-B25C-01F5B47F1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168FF8-FDAC-467C-803C-DA45D1732448}" type="datetime1">
              <a:rPr lang="de-DE" noProof="0" smtClean="0"/>
              <a:t>07.10.2020</a:t>
            </a:fld>
            <a:endParaRPr lang="de-DE" noProof="0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DF017E8-3996-4E00-8BD3-37CB8E8F2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de-DE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370CBD5-BF78-4F39-949C-25E96E8F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BCA2E0-7902-468E-AAAC-ABCABDCFC198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669181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81C5AC4-075F-480C-A549-FF160765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9B0CADE-C190-4CBD-BDAE-F8FC5C8D2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 dirty="0"/>
              <a:t>Textmasterformate durch Klicken bearbeiten</a:t>
            </a:r>
          </a:p>
          <a:p>
            <a:pPr lvl="1" rtl="0"/>
            <a:r>
              <a:rPr lang="de-DE" noProof="0" dirty="0"/>
              <a:t>Zweite Ebene</a:t>
            </a:r>
          </a:p>
          <a:p>
            <a:pPr lvl="2" rtl="0"/>
            <a:r>
              <a:rPr lang="de-DE" noProof="0" dirty="0"/>
              <a:t>Dritte Ebene</a:t>
            </a:r>
          </a:p>
          <a:p>
            <a:pPr lvl="3" rtl="0"/>
            <a:r>
              <a:rPr lang="de-DE" noProof="0" dirty="0"/>
              <a:t>Vierte Ebene</a:t>
            </a:r>
          </a:p>
          <a:p>
            <a:pPr lvl="4" rtl="0"/>
            <a:r>
              <a:rPr lang="de-DE" noProof="0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4E42DA7-536E-4199-A8CE-A3BC48A0E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fld id="{0D95568E-EAC1-43A0-A30A-7E390142AFDD}" type="datetime1">
              <a:rPr lang="de-DE" noProof="0" smtClean="0"/>
              <a:t>07.10.2020</a:t>
            </a:fld>
            <a:endParaRPr lang="de-DE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D621FE3-DE86-4DE3-9C08-189AC68392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endParaRPr lang="de-DE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0D905B-8FDB-4C31-8509-FCC4C1DC53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fld id="{CBBCA2E0-7902-468E-AAAC-ABCABDCFC198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0576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E3DC39-BA96-40FB-BAB8-21F085AE5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/>
              <a:t>WINTER 2021</a:t>
            </a:r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F0F028F2-B8FF-47BE-8F24-4EC28BF54E79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065081793"/>
              </p:ext>
            </p:extLst>
          </p:nvPr>
        </p:nvGraphicFramePr>
        <p:xfrm>
          <a:off x="444500" y="4567238"/>
          <a:ext cx="3475367" cy="197712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496481">
                  <a:extLst>
                    <a:ext uri="{9D8B030D-6E8A-4147-A177-3AD203B41FA5}">
                      <a16:colId xmlns:a16="http://schemas.microsoft.com/office/drawing/2014/main" val="3425361480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068086064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2899639173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88547102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864847048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695639920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2034870770"/>
                    </a:ext>
                  </a:extLst>
                </a:gridCol>
              </a:tblGrid>
              <a:tr h="331200"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F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591763"/>
                  </a:ext>
                </a:extLst>
              </a:tr>
              <a:tr h="229476"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977525503"/>
                  </a:ext>
                </a:extLst>
              </a:tr>
              <a:tr h="229476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4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5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6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7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8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9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10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94126119"/>
                  </a:ext>
                </a:extLst>
              </a:tr>
              <a:tr h="229476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11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12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13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14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15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16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17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773006734"/>
                  </a:ext>
                </a:extLst>
              </a:tr>
              <a:tr h="229476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18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19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20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21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22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23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24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890991940"/>
                  </a:ext>
                </a:extLst>
              </a:tr>
              <a:tr h="229476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25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26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27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28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29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30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31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662644930"/>
                  </a:ext>
                </a:extLst>
              </a:tr>
              <a:tr h="229476"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490803559"/>
                  </a:ext>
                </a:extLst>
              </a:tr>
            </a:tbl>
          </a:graphicData>
        </a:graphic>
      </p:graphicFrame>
      <p:graphicFrame>
        <p:nvGraphicFramePr>
          <p:cNvPr id="20" name="Tabelle 20">
            <a:extLst>
              <a:ext uri="{FF2B5EF4-FFF2-40B4-BE49-F238E27FC236}">
                <a16:creationId xmlns:a16="http://schemas.microsoft.com/office/drawing/2014/main" id="{2C5DD4F1-9584-49F6-BB36-1BAFD7E4F319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263723480"/>
              </p:ext>
            </p:extLst>
          </p:nvPr>
        </p:nvGraphicFramePr>
        <p:xfrm>
          <a:off x="4300538" y="4567238"/>
          <a:ext cx="3476067" cy="197712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496581">
                  <a:extLst>
                    <a:ext uri="{9D8B030D-6E8A-4147-A177-3AD203B41FA5}">
                      <a16:colId xmlns:a16="http://schemas.microsoft.com/office/drawing/2014/main" val="2415154147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4266683994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3397314541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3541444229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2355074627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44069229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2378349645"/>
                    </a:ext>
                  </a:extLst>
                </a:gridCol>
              </a:tblGrid>
              <a:tr h="331200"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F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677920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4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5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6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7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0650147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8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9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10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11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12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13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kern="1200" baseline="8000" noProof="0" dirty="0"/>
                        <a:t>14</a:t>
                      </a:r>
                      <a:endParaRPr lang="de-DE" sz="1800" b="1" kern="1200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0726960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15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16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17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18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19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20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21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9792873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22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23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24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25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26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27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28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7640391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3889098"/>
                  </a:ext>
                </a:extLst>
              </a:tr>
              <a:tr h="230091"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9769221"/>
                  </a:ext>
                </a:extLst>
              </a:tr>
            </a:tbl>
          </a:graphicData>
        </a:graphic>
      </p:graphicFrame>
      <p:graphicFrame>
        <p:nvGraphicFramePr>
          <p:cNvPr id="22" name="Tabelle 22">
            <a:extLst>
              <a:ext uri="{FF2B5EF4-FFF2-40B4-BE49-F238E27FC236}">
                <a16:creationId xmlns:a16="http://schemas.microsoft.com/office/drawing/2014/main" id="{D2C4AAF2-0FF4-4C0C-8E9A-6FA9DF4FD412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260476922"/>
              </p:ext>
            </p:extLst>
          </p:nvPr>
        </p:nvGraphicFramePr>
        <p:xfrm>
          <a:off x="8156575" y="4567238"/>
          <a:ext cx="3474590" cy="197712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496370">
                  <a:extLst>
                    <a:ext uri="{9D8B030D-6E8A-4147-A177-3AD203B41FA5}">
                      <a16:colId xmlns:a16="http://schemas.microsoft.com/office/drawing/2014/main" val="2207148362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1965334001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735342659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180088954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2154243521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798751759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4205289746"/>
                    </a:ext>
                  </a:extLst>
                </a:gridCol>
              </a:tblGrid>
              <a:tr h="331200"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F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863951"/>
                  </a:ext>
                </a:extLst>
              </a:tr>
              <a:tr h="230491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4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5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6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800" kern="1200" baseline="8000" noProof="0" dirty="0"/>
                        <a:t>7</a:t>
                      </a:r>
                      <a:endParaRPr lang="de-DE" sz="1800" b="1" kern="1200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0494667"/>
                  </a:ext>
                </a:extLst>
              </a:tr>
              <a:tr h="230491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8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9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10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11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12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13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14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5266632"/>
                  </a:ext>
                </a:extLst>
              </a:tr>
              <a:tr h="230491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15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16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17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18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19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20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21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9828766"/>
                  </a:ext>
                </a:extLst>
              </a:tr>
              <a:tr h="230491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22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23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24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25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26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27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28</a:t>
                      </a:r>
                      <a:endParaRPr lang="de-DE" b="1" i="1" baseline="8000" noProof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3343193"/>
                  </a:ext>
                </a:extLst>
              </a:tr>
              <a:tr h="230491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29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30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31</a:t>
                      </a:r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6825674"/>
                  </a:ext>
                </a:extLst>
              </a:tr>
              <a:tr h="230491"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endParaRPr lang="de-DE" b="1" i="1" baseline="8000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8452134"/>
                  </a:ext>
                </a:extLst>
              </a:tr>
            </a:tbl>
          </a:graphicData>
        </a:graphic>
      </p:graphicFrame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36D4BB31-D55E-40EE-A1B9-AB9FDB0D39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3344" y="4106012"/>
            <a:ext cx="3474720" cy="476194"/>
          </a:xfrm>
          <a:solidFill>
            <a:schemeClr val="bg1">
              <a:alpha val="90000"/>
            </a:schemeClr>
          </a:solidFill>
        </p:spPr>
        <p:txBody>
          <a:bodyPr rtlCol="0"/>
          <a:lstStyle/>
          <a:p>
            <a:pPr rtl="0"/>
            <a:r>
              <a:rPr lang="de-DE" b="1" dirty="0">
                <a:solidFill>
                  <a:schemeClr val="tx1"/>
                </a:solidFill>
              </a:rPr>
              <a:t>JANUAR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7DD7B88A-BA3A-42D2-99F2-8AB49D0869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chemeClr val="bg1">
              <a:alpha val="90000"/>
            </a:schemeClr>
          </a:solidFill>
        </p:spPr>
        <p:txBody>
          <a:bodyPr rtlCol="0"/>
          <a:lstStyle/>
          <a:p>
            <a:pPr rtl="0"/>
            <a:r>
              <a:rPr lang="de-DE" b="1" dirty="0">
                <a:solidFill>
                  <a:schemeClr val="tx1"/>
                </a:solidFill>
              </a:rPr>
              <a:t>FEBRUAR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B155FD43-2E02-462B-8F4B-A45C51C6BC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6448" y="4108299"/>
            <a:ext cx="3474590" cy="476194"/>
          </a:xfrm>
          <a:solidFill>
            <a:schemeClr val="bg1">
              <a:alpha val="90000"/>
            </a:schemeClr>
          </a:solidFill>
        </p:spPr>
        <p:txBody>
          <a:bodyPr rtlCol="0"/>
          <a:lstStyle/>
          <a:p>
            <a:pPr rtl="0"/>
            <a:r>
              <a:rPr lang="de-DE" b="1" dirty="0">
                <a:solidFill>
                  <a:schemeClr val="tx1"/>
                </a:solidFill>
              </a:rPr>
              <a:t>MÄRZ </a:t>
            </a:r>
          </a:p>
        </p:txBody>
      </p:sp>
    </p:spTree>
    <p:extLst>
      <p:ext uri="{BB962C8B-B14F-4D97-AF65-F5344CB8AC3E}">
        <p14:creationId xmlns:p14="http://schemas.microsoft.com/office/powerpoint/2010/main" val="1784733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E3DC39-BA96-40FB-BAB8-21F085AE5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dirty="0">
                <a:solidFill>
                  <a:schemeClr val="bg1"/>
                </a:solidFill>
              </a:rPr>
              <a:t>FRÜHLING 2021</a:t>
            </a:r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F0F028F2-B8FF-47BE-8F24-4EC28BF54E79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356839951"/>
              </p:ext>
            </p:extLst>
          </p:nvPr>
        </p:nvGraphicFramePr>
        <p:xfrm>
          <a:off x="444500" y="4567238"/>
          <a:ext cx="3475367" cy="1977120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496481">
                  <a:extLst>
                    <a:ext uri="{9D8B030D-6E8A-4147-A177-3AD203B41FA5}">
                      <a16:colId xmlns:a16="http://schemas.microsoft.com/office/drawing/2014/main" val="3425361480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068086064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2899639173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88547102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864847048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695639920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2034870770"/>
                    </a:ext>
                  </a:extLst>
                </a:gridCol>
              </a:tblGrid>
              <a:tr h="331200"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F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591763"/>
                  </a:ext>
                </a:extLst>
              </a:tr>
              <a:tr h="251485"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525503"/>
                  </a:ext>
                </a:extLst>
              </a:tr>
              <a:tr h="251485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126119"/>
                  </a:ext>
                </a:extLst>
              </a:tr>
              <a:tr h="251485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006734"/>
                  </a:ext>
                </a:extLst>
              </a:tr>
              <a:tr h="251485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991940"/>
                  </a:ext>
                </a:extLst>
              </a:tr>
              <a:tr h="251485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644930"/>
                  </a:ext>
                </a:extLst>
              </a:tr>
              <a:tr h="251485"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803559"/>
                  </a:ext>
                </a:extLst>
              </a:tr>
            </a:tbl>
          </a:graphicData>
        </a:graphic>
      </p:graphicFrame>
      <p:graphicFrame>
        <p:nvGraphicFramePr>
          <p:cNvPr id="20" name="Tabelle 20">
            <a:extLst>
              <a:ext uri="{FF2B5EF4-FFF2-40B4-BE49-F238E27FC236}">
                <a16:creationId xmlns:a16="http://schemas.microsoft.com/office/drawing/2014/main" id="{2C5DD4F1-9584-49F6-BB36-1BAFD7E4F319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289022046"/>
              </p:ext>
            </p:extLst>
          </p:nvPr>
        </p:nvGraphicFramePr>
        <p:xfrm>
          <a:off x="4300538" y="4567239"/>
          <a:ext cx="3476067" cy="1977120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496581">
                  <a:extLst>
                    <a:ext uri="{9D8B030D-6E8A-4147-A177-3AD203B41FA5}">
                      <a16:colId xmlns:a16="http://schemas.microsoft.com/office/drawing/2014/main" val="2415154147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4266683994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3397314541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3541444229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2355074627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44069229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2378349645"/>
                    </a:ext>
                  </a:extLst>
                </a:gridCol>
              </a:tblGrid>
              <a:tr h="331200"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F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677920"/>
                  </a:ext>
                </a:extLst>
              </a:tr>
              <a:tr h="252160"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650147"/>
                  </a:ext>
                </a:extLst>
              </a:tr>
              <a:tr h="252160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26960"/>
                  </a:ext>
                </a:extLst>
              </a:tr>
              <a:tr h="252160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792873"/>
                  </a:ext>
                </a:extLst>
              </a:tr>
              <a:tr h="252160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640391"/>
                  </a:ext>
                </a:extLst>
              </a:tr>
              <a:tr h="252160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889098"/>
                  </a:ext>
                </a:extLst>
              </a:tr>
              <a:tr h="252160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0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769221"/>
                  </a:ext>
                </a:extLst>
              </a:tr>
            </a:tbl>
          </a:graphicData>
        </a:graphic>
      </p:graphicFrame>
      <p:graphicFrame>
        <p:nvGraphicFramePr>
          <p:cNvPr id="22" name="Tabelle 22">
            <a:extLst>
              <a:ext uri="{FF2B5EF4-FFF2-40B4-BE49-F238E27FC236}">
                <a16:creationId xmlns:a16="http://schemas.microsoft.com/office/drawing/2014/main" id="{D2C4AAF2-0FF4-4C0C-8E9A-6FA9DF4FD412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689404481"/>
              </p:ext>
            </p:extLst>
          </p:nvPr>
        </p:nvGraphicFramePr>
        <p:xfrm>
          <a:off x="8156575" y="4567238"/>
          <a:ext cx="3474590" cy="1977120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496370">
                  <a:extLst>
                    <a:ext uri="{9D8B030D-6E8A-4147-A177-3AD203B41FA5}">
                      <a16:colId xmlns:a16="http://schemas.microsoft.com/office/drawing/2014/main" val="2207148362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1965334001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735342659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180088954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2154243521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798751759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4205289746"/>
                    </a:ext>
                  </a:extLst>
                </a:gridCol>
              </a:tblGrid>
              <a:tr h="331200"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F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863951"/>
                  </a:ext>
                </a:extLst>
              </a:tr>
              <a:tr h="252598">
                <a:tc>
                  <a:txBody>
                    <a:bodyPr/>
                    <a:lstStyle/>
                    <a:p>
                      <a:pPr algn="ctr" rtl="0"/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494667"/>
                  </a:ext>
                </a:extLst>
              </a:tr>
              <a:tr h="252598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266632"/>
                  </a:ext>
                </a:extLst>
              </a:tr>
              <a:tr h="252598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828766"/>
                  </a:ext>
                </a:extLst>
              </a:tr>
              <a:tr h="252598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343193"/>
                  </a:ext>
                </a:extLst>
              </a:tr>
              <a:tr h="252598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29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825674"/>
                  </a:ext>
                </a:extLst>
              </a:tr>
              <a:tr h="252598">
                <a:tc>
                  <a:txBody>
                    <a:bodyPr/>
                    <a:lstStyle/>
                    <a:p>
                      <a:pPr algn="ctr" rtl="0"/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0" i="1" baseline="8000" noProof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452134"/>
                  </a:ext>
                </a:extLst>
              </a:tr>
            </a:tbl>
          </a:graphicData>
        </a:graphic>
      </p:graphicFrame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36D4BB31-D55E-40EE-A1B9-AB9FDB0D39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solidFill>
            <a:schemeClr val="bg1">
              <a:alpha val="90000"/>
            </a:schemeClr>
          </a:solidFill>
        </p:spPr>
        <p:txBody>
          <a:bodyPr rtlCol="0"/>
          <a:lstStyle/>
          <a:p>
            <a:pPr rtl="0"/>
            <a:r>
              <a:rPr lang="de-DE" b="1" dirty="0">
                <a:solidFill>
                  <a:schemeClr val="accent3">
                    <a:lumMod val="50000"/>
                  </a:schemeClr>
                </a:solidFill>
              </a:rPr>
              <a:t>APRIL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7DD7B88A-BA3A-42D2-99F2-8AB49D0869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00728" y="4106012"/>
            <a:ext cx="3474720" cy="476194"/>
          </a:xfrm>
          <a:solidFill>
            <a:schemeClr val="bg1">
              <a:alpha val="90000"/>
            </a:schemeClr>
          </a:solidFill>
        </p:spPr>
        <p:txBody>
          <a:bodyPr rtlCol="0"/>
          <a:lstStyle/>
          <a:p>
            <a:pPr rtl="0"/>
            <a:r>
              <a:rPr lang="de-DE" b="1" dirty="0">
                <a:solidFill>
                  <a:schemeClr val="accent3">
                    <a:lumMod val="50000"/>
                  </a:schemeClr>
                </a:solidFill>
              </a:rPr>
              <a:t>MAI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B155FD43-2E02-462B-8F4B-A45C51C6BC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56448" y="4108299"/>
            <a:ext cx="3474720" cy="476194"/>
          </a:xfrm>
          <a:solidFill>
            <a:schemeClr val="bg1">
              <a:alpha val="90000"/>
            </a:schemeClr>
          </a:solidFill>
        </p:spPr>
        <p:txBody>
          <a:bodyPr rtlCol="0"/>
          <a:lstStyle/>
          <a:p>
            <a:pPr rtl="0"/>
            <a:r>
              <a:rPr lang="de-DE" b="1" dirty="0">
                <a:solidFill>
                  <a:schemeClr val="accent3">
                    <a:lumMod val="50000"/>
                  </a:schemeClr>
                </a:solidFill>
              </a:rPr>
              <a:t>JUNI</a:t>
            </a:r>
          </a:p>
        </p:txBody>
      </p:sp>
    </p:spTree>
    <p:extLst>
      <p:ext uri="{BB962C8B-B14F-4D97-AF65-F5344CB8AC3E}">
        <p14:creationId xmlns:p14="http://schemas.microsoft.com/office/powerpoint/2010/main" val="3606637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E3DC39-BA96-40FB-BAB8-21F085AE5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008" y="365125"/>
            <a:ext cx="11463528" cy="777875"/>
          </a:xfrm>
        </p:spPr>
        <p:txBody>
          <a:bodyPr rtlCol="0"/>
          <a:lstStyle/>
          <a:p>
            <a:pPr algn="l" rtl="0"/>
            <a:r>
              <a:rPr lang="de-DE" b="1" dirty="0">
                <a:solidFill>
                  <a:schemeClr val="accent6">
                    <a:lumMod val="75000"/>
                  </a:schemeClr>
                </a:solidFill>
              </a:rPr>
              <a:t>SOMMER 2021</a:t>
            </a:r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F0F028F2-B8FF-47BE-8F24-4EC28BF54E79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321133947"/>
              </p:ext>
            </p:extLst>
          </p:nvPr>
        </p:nvGraphicFramePr>
        <p:xfrm>
          <a:off x="444500" y="4567238"/>
          <a:ext cx="3475367" cy="197712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496481">
                  <a:extLst>
                    <a:ext uri="{9D8B030D-6E8A-4147-A177-3AD203B41FA5}">
                      <a16:colId xmlns:a16="http://schemas.microsoft.com/office/drawing/2014/main" val="3425361480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068086064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2899639173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88547102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864847048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695639920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2034870770"/>
                    </a:ext>
                  </a:extLst>
                </a:gridCol>
              </a:tblGrid>
              <a:tr h="331200"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F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591763"/>
                  </a:ext>
                </a:extLst>
              </a:tr>
              <a:tr h="265956"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rgbClr val="E6E6F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rgbClr val="E6E6F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rgbClr val="E6E6F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</a:t>
                      </a:r>
                      <a:endParaRPr lang="de-DE" b="1" i="0" baseline="8000" noProof="0" dirty="0">
                        <a:solidFill>
                          <a:srgbClr val="E6E6F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</a:t>
                      </a:r>
                      <a:endParaRPr lang="de-DE" b="1" i="0" baseline="8000" noProof="0" dirty="0">
                        <a:solidFill>
                          <a:srgbClr val="E6E6F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</a:t>
                      </a:r>
                      <a:endParaRPr lang="de-DE" b="1" i="0" baseline="8000" noProof="0" dirty="0">
                        <a:solidFill>
                          <a:srgbClr val="E6E6F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4</a:t>
                      </a:r>
                      <a:endParaRPr lang="de-DE" b="1" i="0" baseline="8000" noProof="0" dirty="0">
                        <a:solidFill>
                          <a:srgbClr val="E6E6FA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525503"/>
                  </a:ext>
                </a:extLst>
              </a:tr>
              <a:tr h="265956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126119"/>
                  </a:ext>
                </a:extLst>
              </a:tr>
              <a:tr h="265956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006734"/>
                  </a:ext>
                </a:extLst>
              </a:tr>
              <a:tr h="265956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0991940"/>
                  </a:ext>
                </a:extLst>
              </a:tr>
              <a:tr h="265956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644930"/>
                  </a:ext>
                </a:extLst>
              </a:tr>
              <a:tr h="265956"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803559"/>
                  </a:ext>
                </a:extLst>
              </a:tr>
            </a:tbl>
          </a:graphicData>
        </a:graphic>
      </p:graphicFrame>
      <p:graphicFrame>
        <p:nvGraphicFramePr>
          <p:cNvPr id="20" name="Tabelle 20">
            <a:extLst>
              <a:ext uri="{FF2B5EF4-FFF2-40B4-BE49-F238E27FC236}">
                <a16:creationId xmlns:a16="http://schemas.microsoft.com/office/drawing/2014/main" id="{2C5DD4F1-9584-49F6-BB36-1BAFD7E4F319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534153464"/>
              </p:ext>
            </p:extLst>
          </p:nvPr>
        </p:nvGraphicFramePr>
        <p:xfrm>
          <a:off x="4300538" y="4567238"/>
          <a:ext cx="3476067" cy="197712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496581">
                  <a:extLst>
                    <a:ext uri="{9D8B030D-6E8A-4147-A177-3AD203B41FA5}">
                      <a16:colId xmlns:a16="http://schemas.microsoft.com/office/drawing/2014/main" val="2415154147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4266683994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3397314541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3541444229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2355074627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44069229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2378349645"/>
                    </a:ext>
                  </a:extLst>
                </a:gridCol>
              </a:tblGrid>
              <a:tr h="331200"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F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677920"/>
                  </a:ext>
                </a:extLst>
              </a:tr>
              <a:tr h="266669"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650147"/>
                  </a:ext>
                </a:extLst>
              </a:tr>
              <a:tr h="266669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26960"/>
                  </a:ext>
                </a:extLst>
              </a:tr>
              <a:tr h="266669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792873"/>
                  </a:ext>
                </a:extLst>
              </a:tr>
              <a:tr h="266669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640391"/>
                  </a:ext>
                </a:extLst>
              </a:tr>
              <a:tr h="266669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889098"/>
                  </a:ext>
                </a:extLst>
              </a:tr>
              <a:tr h="266669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769221"/>
                  </a:ext>
                </a:extLst>
              </a:tr>
            </a:tbl>
          </a:graphicData>
        </a:graphic>
      </p:graphicFrame>
      <p:graphicFrame>
        <p:nvGraphicFramePr>
          <p:cNvPr id="22" name="Tabelle 22">
            <a:extLst>
              <a:ext uri="{FF2B5EF4-FFF2-40B4-BE49-F238E27FC236}">
                <a16:creationId xmlns:a16="http://schemas.microsoft.com/office/drawing/2014/main" id="{D2C4AAF2-0FF4-4C0C-8E9A-6FA9DF4FD412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3844269432"/>
              </p:ext>
            </p:extLst>
          </p:nvPr>
        </p:nvGraphicFramePr>
        <p:xfrm>
          <a:off x="8156575" y="4567238"/>
          <a:ext cx="3474590" cy="197712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496370">
                  <a:extLst>
                    <a:ext uri="{9D8B030D-6E8A-4147-A177-3AD203B41FA5}">
                      <a16:colId xmlns:a16="http://schemas.microsoft.com/office/drawing/2014/main" val="2207148362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1965334001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735342659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180088954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2154243521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798751759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4205289746"/>
                    </a:ext>
                  </a:extLst>
                </a:gridCol>
              </a:tblGrid>
              <a:tr h="331200"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F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863951"/>
                  </a:ext>
                </a:extLst>
              </a:tr>
              <a:tr h="267133"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494667"/>
                  </a:ext>
                </a:extLst>
              </a:tr>
              <a:tr h="267133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266632"/>
                  </a:ext>
                </a:extLst>
              </a:tr>
              <a:tr h="267133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828766"/>
                  </a:ext>
                </a:extLst>
              </a:tr>
              <a:tr h="267133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343193"/>
                  </a:ext>
                </a:extLst>
              </a:tr>
              <a:tr h="267133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825674"/>
                  </a:ext>
                </a:extLst>
              </a:tr>
              <a:tr h="267133"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452134"/>
                  </a:ext>
                </a:extLst>
              </a:tr>
            </a:tbl>
          </a:graphicData>
        </a:graphic>
      </p:graphicFrame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36D4BB31-D55E-40EE-A1B9-AB9FDB0D39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5008" y="4106012"/>
            <a:ext cx="3474720" cy="476194"/>
          </a:xfrm>
          <a:solidFill>
            <a:schemeClr val="bg1">
              <a:alpha val="90000"/>
            </a:schemeClr>
          </a:solidFill>
        </p:spPr>
        <p:txBody>
          <a:bodyPr rtlCol="0"/>
          <a:lstStyle/>
          <a:p>
            <a:pPr rtl="0"/>
            <a:r>
              <a:rPr lang="de-DE" b="1" dirty="0">
                <a:solidFill>
                  <a:schemeClr val="accent6">
                    <a:lumMod val="75000"/>
                  </a:schemeClr>
                </a:solidFill>
              </a:rPr>
              <a:t>JULI</a:t>
            </a:r>
            <a:r>
              <a:rPr lang="de-DE" b="1" dirty="0">
                <a:solidFill>
                  <a:schemeClr val="accent6"/>
                </a:solidFill>
              </a:rPr>
              <a:t> 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7DD7B88A-BA3A-42D2-99F2-8AB49D0869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chemeClr val="bg1">
              <a:alpha val="90000"/>
            </a:schemeClr>
          </a:solidFill>
        </p:spPr>
        <p:txBody>
          <a:bodyPr rtlCol="0"/>
          <a:lstStyle/>
          <a:p>
            <a:pPr rtl="0"/>
            <a:r>
              <a:rPr lang="de-DE" b="1" dirty="0">
                <a:solidFill>
                  <a:schemeClr val="accent6">
                    <a:lumMod val="75000"/>
                  </a:schemeClr>
                </a:solidFill>
              </a:rPr>
              <a:t>AUGUST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B155FD43-2E02-462B-8F4B-A45C51C6BC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solidFill>
            <a:schemeClr val="bg1">
              <a:alpha val="90000"/>
            </a:schemeClr>
          </a:solidFill>
        </p:spPr>
        <p:txBody>
          <a:bodyPr rtlCol="0"/>
          <a:lstStyle/>
          <a:p>
            <a:pPr rtl="0"/>
            <a:r>
              <a:rPr lang="de-DE" b="1" dirty="0">
                <a:solidFill>
                  <a:schemeClr val="accent6">
                    <a:lumMod val="75000"/>
                  </a:schemeClr>
                </a:solidFill>
              </a:rPr>
              <a:t>SEPTEMBER</a:t>
            </a:r>
          </a:p>
        </p:txBody>
      </p:sp>
    </p:spTree>
    <p:extLst>
      <p:ext uri="{BB962C8B-B14F-4D97-AF65-F5344CB8AC3E}">
        <p14:creationId xmlns:p14="http://schemas.microsoft.com/office/powerpoint/2010/main" val="557003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E3DC39-BA96-40FB-BAB8-21F085AE5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de-DE" b="1" dirty="0"/>
              <a:t>HERBST 2021</a:t>
            </a:r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F0F028F2-B8FF-47BE-8F24-4EC28BF54E79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685185407"/>
              </p:ext>
            </p:extLst>
          </p:nvPr>
        </p:nvGraphicFramePr>
        <p:xfrm>
          <a:off x="444500" y="4567238"/>
          <a:ext cx="3475367" cy="1977120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496481">
                  <a:extLst>
                    <a:ext uri="{9D8B030D-6E8A-4147-A177-3AD203B41FA5}">
                      <a16:colId xmlns:a16="http://schemas.microsoft.com/office/drawing/2014/main" val="3425361480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068086064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2899639173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88547102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864847048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3695639920"/>
                    </a:ext>
                  </a:extLst>
                </a:gridCol>
                <a:gridCol w="496481">
                  <a:extLst>
                    <a:ext uri="{9D8B030D-6E8A-4147-A177-3AD203B41FA5}">
                      <a16:colId xmlns:a16="http://schemas.microsoft.com/office/drawing/2014/main" val="2034870770"/>
                    </a:ext>
                  </a:extLst>
                </a:gridCol>
              </a:tblGrid>
              <a:tr h="331200"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F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1591763"/>
                  </a:ext>
                </a:extLst>
              </a:tr>
              <a:tr h="265956"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525503"/>
                  </a:ext>
                </a:extLst>
              </a:tr>
              <a:tr h="265956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126119"/>
                  </a:ext>
                </a:extLst>
              </a:tr>
              <a:tr h="265956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006734"/>
                  </a:ext>
                </a:extLst>
              </a:tr>
              <a:tr h="265956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991940"/>
                  </a:ext>
                </a:extLst>
              </a:tr>
              <a:tr h="265956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644930"/>
                  </a:ext>
                </a:extLst>
              </a:tr>
              <a:tr h="265956"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803559"/>
                  </a:ext>
                </a:extLst>
              </a:tr>
            </a:tbl>
          </a:graphicData>
        </a:graphic>
      </p:graphicFrame>
      <p:graphicFrame>
        <p:nvGraphicFramePr>
          <p:cNvPr id="20" name="Tabelle 20">
            <a:extLst>
              <a:ext uri="{FF2B5EF4-FFF2-40B4-BE49-F238E27FC236}">
                <a16:creationId xmlns:a16="http://schemas.microsoft.com/office/drawing/2014/main" id="{2C5DD4F1-9584-49F6-BB36-1BAFD7E4F319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989593008"/>
              </p:ext>
            </p:extLst>
          </p:nvPr>
        </p:nvGraphicFramePr>
        <p:xfrm>
          <a:off x="4300538" y="4567238"/>
          <a:ext cx="3476067" cy="1975924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496581">
                  <a:extLst>
                    <a:ext uri="{9D8B030D-6E8A-4147-A177-3AD203B41FA5}">
                      <a16:colId xmlns:a16="http://schemas.microsoft.com/office/drawing/2014/main" val="2415154147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4266683994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3397314541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3541444229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2355074627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44069229"/>
                    </a:ext>
                  </a:extLst>
                </a:gridCol>
                <a:gridCol w="496581">
                  <a:extLst>
                    <a:ext uri="{9D8B030D-6E8A-4147-A177-3AD203B41FA5}">
                      <a16:colId xmlns:a16="http://schemas.microsoft.com/office/drawing/2014/main" val="2378349645"/>
                    </a:ext>
                  </a:extLst>
                </a:gridCol>
              </a:tblGrid>
              <a:tr h="330004"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F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9677920"/>
                  </a:ext>
                </a:extLst>
              </a:tr>
              <a:tr h="266669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650147"/>
                  </a:ext>
                </a:extLst>
              </a:tr>
              <a:tr h="266669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26960"/>
                  </a:ext>
                </a:extLst>
              </a:tr>
              <a:tr h="266669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792873"/>
                  </a:ext>
                </a:extLst>
              </a:tr>
              <a:tr h="266669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640391"/>
                  </a:ext>
                </a:extLst>
              </a:tr>
              <a:tr h="266669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889098"/>
                  </a:ext>
                </a:extLst>
              </a:tr>
              <a:tr h="266669"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769221"/>
                  </a:ext>
                </a:extLst>
              </a:tr>
            </a:tbl>
          </a:graphicData>
        </a:graphic>
      </p:graphicFrame>
      <p:graphicFrame>
        <p:nvGraphicFramePr>
          <p:cNvPr id="22" name="Tabelle 22">
            <a:extLst>
              <a:ext uri="{FF2B5EF4-FFF2-40B4-BE49-F238E27FC236}">
                <a16:creationId xmlns:a16="http://schemas.microsoft.com/office/drawing/2014/main" id="{D2C4AAF2-0FF4-4C0C-8E9A-6FA9DF4FD412}"/>
              </a:ext>
            </a:extLst>
          </p:cNvPr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1579015101"/>
              </p:ext>
            </p:extLst>
          </p:nvPr>
        </p:nvGraphicFramePr>
        <p:xfrm>
          <a:off x="8156575" y="4567238"/>
          <a:ext cx="3474590" cy="1977120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496370">
                  <a:extLst>
                    <a:ext uri="{9D8B030D-6E8A-4147-A177-3AD203B41FA5}">
                      <a16:colId xmlns:a16="http://schemas.microsoft.com/office/drawing/2014/main" val="2207148362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1965334001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735342659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180088954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2154243521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798751759"/>
                    </a:ext>
                  </a:extLst>
                </a:gridCol>
                <a:gridCol w="496370">
                  <a:extLst>
                    <a:ext uri="{9D8B030D-6E8A-4147-A177-3AD203B41FA5}">
                      <a16:colId xmlns:a16="http://schemas.microsoft.com/office/drawing/2014/main" val="4205289746"/>
                    </a:ext>
                  </a:extLst>
                </a:gridCol>
              </a:tblGrid>
              <a:tr h="331200"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M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D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F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sz="1200" noProof="0" dirty="0"/>
                        <a:t>S</a:t>
                      </a:r>
                      <a:endParaRPr lang="de-DE" sz="1200" b="1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1863951"/>
                  </a:ext>
                </a:extLst>
              </a:tr>
              <a:tr h="267133"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494667"/>
                  </a:ext>
                </a:extLst>
              </a:tr>
              <a:tr h="267133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266632"/>
                  </a:ext>
                </a:extLst>
              </a:tr>
              <a:tr h="267133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19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828766"/>
                  </a:ext>
                </a:extLst>
              </a:tr>
              <a:tr h="267133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22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23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24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25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26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343193"/>
                  </a:ext>
                </a:extLst>
              </a:tr>
              <a:tr h="267133"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27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28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29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30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de-DE" baseline="8000" noProof="0" dirty="0"/>
                        <a:t>31</a:t>
                      </a:r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825674"/>
                  </a:ext>
                </a:extLst>
              </a:tr>
              <a:tr h="267133"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de-DE" b="1" i="0" baseline="8000" noProof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452134"/>
                  </a:ext>
                </a:extLst>
              </a:tr>
            </a:tbl>
          </a:graphicData>
        </a:graphic>
      </p:graphicFrame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36D4BB31-D55E-40EE-A1B9-AB9FDB0D395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solidFill>
            <a:schemeClr val="bg1">
              <a:alpha val="90000"/>
            </a:schemeClr>
          </a:solidFill>
        </p:spPr>
        <p:txBody>
          <a:bodyPr rtlCol="0"/>
          <a:lstStyle/>
          <a:p>
            <a:pPr rtl="0"/>
            <a:r>
              <a:rPr lang="de-DE" b="1" dirty="0">
                <a:solidFill>
                  <a:srgbClr val="FF8515"/>
                </a:solidFill>
              </a:rPr>
              <a:t>OKTOBER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7DD7B88A-BA3A-42D2-99F2-8AB49D08696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solidFill>
            <a:schemeClr val="bg1">
              <a:alpha val="90000"/>
            </a:schemeClr>
          </a:solidFill>
        </p:spPr>
        <p:txBody>
          <a:bodyPr rtlCol="0"/>
          <a:lstStyle/>
          <a:p>
            <a:pPr rtl="0"/>
            <a:r>
              <a:rPr lang="de-DE" b="1" dirty="0">
                <a:solidFill>
                  <a:srgbClr val="FF8515"/>
                </a:solidFill>
              </a:rPr>
              <a:t>NOVEMBER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B155FD43-2E02-462B-8F4B-A45C51C6BC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solidFill>
            <a:schemeClr val="bg1">
              <a:alpha val="90000"/>
            </a:schemeClr>
          </a:solidFill>
        </p:spPr>
        <p:txBody>
          <a:bodyPr rtlCol="0"/>
          <a:lstStyle/>
          <a:p>
            <a:pPr rtl="0"/>
            <a:r>
              <a:rPr lang="de-DE" b="1" dirty="0">
                <a:solidFill>
                  <a:srgbClr val="FF8515"/>
                </a:solidFill>
              </a:rPr>
              <a:t>DEZEMBER</a:t>
            </a:r>
          </a:p>
        </p:txBody>
      </p:sp>
    </p:spTree>
    <p:extLst>
      <p:ext uri="{BB962C8B-B14F-4D97-AF65-F5344CB8AC3E}">
        <p14:creationId xmlns:p14="http://schemas.microsoft.com/office/powerpoint/2010/main" val="118663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Custom 5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FF8515"/>
      </a:accent2>
      <a:accent3>
        <a:srgbClr val="92D050"/>
      </a:accent3>
      <a:accent4>
        <a:srgbClr val="FFC000"/>
      </a:accent4>
      <a:accent5>
        <a:srgbClr val="5B9BD5"/>
      </a:accent5>
      <a:accent6>
        <a:srgbClr val="C00000"/>
      </a:accent6>
      <a:hlink>
        <a:srgbClr val="0563C1"/>
      </a:hlink>
      <a:folHlink>
        <a:srgbClr val="954F72"/>
      </a:folHlink>
    </a:clrScheme>
    <a:fontScheme name="Custom 65">
      <a:majorFont>
        <a:latin typeface="Speak Pro"/>
        <a:ea typeface=""/>
        <a:cs typeface=""/>
      </a:majorFont>
      <a:minorFont>
        <a:latin typeface="Speak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7761768_TF78774001.potx" id="{244B8713-1014-42E6-B042-1052DA946F9C}" vid="{E7DB7398-1DDC-4CC4-A92C-E280291A43D1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BB46CF-5530-41ED-A34E-7403206C03B4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91D6641-35E5-4A8D-AA13-E25695BB6F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1874DC-39DB-4071-AC8F-32447FEDC5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Quartalskalender zum Thema Jahreszeiten</Template>
  <TotalTime>0</TotalTime>
  <Words>473</Words>
  <Application>Microsoft Office PowerPoint</Application>
  <PresentationFormat>Breitbild</PresentationFormat>
  <Paragraphs>469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Book Antiqua</vt:lpstr>
      <vt:lpstr>Calibri</vt:lpstr>
      <vt:lpstr>Speak Pro</vt:lpstr>
      <vt:lpstr>Office-Design</vt:lpstr>
      <vt:lpstr>WINTER 2021</vt:lpstr>
      <vt:lpstr>FRÜHLING 2021</vt:lpstr>
      <vt:lpstr>SOMMER 2021</vt:lpstr>
      <vt:lpstr>HERBST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2020-10-07T10:44:01Z</dcterms:created>
  <dcterms:modified xsi:type="dcterms:W3CDTF">2020-10-07T11:17:10Z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