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669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6254009915427"/>
          <c:y val="0.15959350924481647"/>
          <c:w val="0.44166289977641682"/>
          <c:h val="0.73735158216671326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rgbClr val="0070C0"/>
              </a:solidFill>
            </a:ln>
            <a:effectLst/>
          </c:spPr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rgbClr val="FFC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F7-456E-8F23-3BB7876AF31A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rgbClr val="92D05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F7-456E-8F23-3BB7876AF31A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BDF7-456E-8F23-3BB7876AF31A}"/>
              </c:ext>
            </c:extLst>
          </c:dPt>
          <c:dPt>
            <c:idx val="3"/>
            <c:bubble3D val="0"/>
            <c:spPr>
              <a:solidFill>
                <a:srgbClr val="FF8669"/>
              </a:solidFill>
              <a:ln w="19050">
                <a:solidFill>
                  <a:srgbClr val="FF8669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DF7-456E-8F23-3BB7876AF31A}"/>
              </c:ext>
            </c:extLst>
          </c:dPt>
          <c:dLbls>
            <c:dLbl>
              <c:idx val="0"/>
              <c:layout>
                <c:manualLayout>
                  <c:x val="4.2308010109847263E-2"/>
                  <c:y val="-2.191132042412439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206024594147953"/>
                      <c:h val="9.49426837491570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DF7-456E-8F23-3BB7876AF31A}"/>
                </c:ext>
              </c:extLst>
            </c:dLbl>
            <c:dLbl>
              <c:idx val="1"/>
              <c:layout>
                <c:manualLayout>
                  <c:x val="-6.3071109166909917E-3"/>
                  <c:y val="-2.18422024218935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86271507728202"/>
                      <c:h val="9.49426837491570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DF7-456E-8F23-3BB7876AF31A}"/>
                </c:ext>
              </c:extLst>
            </c:dLbl>
            <c:dLbl>
              <c:idx val="2"/>
              <c:layout>
                <c:manualLayout>
                  <c:x val="-1.0585569164965461E-2"/>
                  <c:y val="4.604986828217545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4306163118499"/>
                      <c:h val="9.49426837491570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DF7-456E-8F23-3BB7876AF31A}"/>
                </c:ext>
              </c:extLst>
            </c:dLbl>
            <c:dLbl>
              <c:idx val="3"/>
              <c:layout>
                <c:manualLayout>
                  <c:x val="5.0708904442500244E-2"/>
                  <c:y val="-1.62830185673857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304790026246719"/>
                      <c:h val="9.494268374915709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DF7-456E-8F23-3BB7876AF3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shade val="95000"/>
                      <a:satMod val="105000"/>
                    </a:schemeClr>
                  </a:solidFill>
                  <a:prstDash val="solid"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7-456E-8F23-3BB7876AF31A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2467A-2884-4B05-A3A7-AEA96451308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481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CF4C0-8103-4B29-A8C7-A1DD469FDA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95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83C076-7609-4BAF-806F-C625892A45F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49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63F2B2-4472-4061-BF6A-65247A0FC21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982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2B0247-C6CB-451B-984F-DA459FBFB93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534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451F0-5E2E-4893-9B81-1607C502FD3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8391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2E246A-4208-4CBE-806E-7284A7FD95B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9819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62499-D368-43FA-97C3-93D3F727DBD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1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D55A3-2122-486B-9BFD-83B50A4D122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5842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DBD2F3-381E-48FE-BB1A-254D8422F34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8735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2E415D-265A-405E-8F17-A5790C4D195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9880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FF94661-799B-4440-8978-0AF6B03025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89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B2820A-BB96-4B0E-AD59-427E6A1C8D4D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de-DE" dirty="0"/>
              <a:t>Musterdiagramm</a:t>
            </a:r>
          </a:p>
        </p:txBody>
      </p:sp>
      <p:graphicFrame>
        <p:nvGraphicFramePr>
          <p:cNvPr id="6" name="Diagrammplatzhalter 5">
            <a:extLst>
              <a:ext uri="{FF2B5EF4-FFF2-40B4-BE49-F238E27FC236}">
                <a16:creationId xmlns:a16="http://schemas.microsoft.com/office/drawing/2014/main" id="{C87850F8-D8FD-4B9F-9227-EF4593E2351B}"/>
              </a:ext>
            </a:extLst>
          </p:cNvPr>
          <p:cNvGraphicFramePr>
            <a:graphicFrameLocks noGrp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973655516"/>
              </p:ext>
            </p:extLst>
          </p:nvPr>
        </p:nvGraphicFramePr>
        <p:xfrm>
          <a:off x="427611" y="1412776"/>
          <a:ext cx="8229600" cy="4929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11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11</Template>
  <TotalTime>0</TotalTime>
  <Words>13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11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3</cp:revision>
  <dcterms:created xsi:type="dcterms:W3CDTF">2010-08-10T10:53:49Z</dcterms:created>
  <dcterms:modified xsi:type="dcterms:W3CDTF">2021-01-29T13:04:54Z</dcterms:modified>
</cp:coreProperties>
</file>