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9027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5906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961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923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9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655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75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369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067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1296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940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1ED0-23C6-4E8D-80E7-1CE708319441}" type="datetimeFigureOut">
              <a:rPr lang="de-CH" smtClean="0"/>
              <a:t>29.01.2021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6812E-F345-4CB9-808E-DEEC940E442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405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650999" y="2562236"/>
            <a:ext cx="2311399" cy="7958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dirty="0"/>
              <a:t>Peter Muster</a:t>
            </a:r>
            <a:br>
              <a:rPr lang="de-CH" dirty="0"/>
            </a:br>
            <a:r>
              <a:rPr lang="de-CH" sz="1200" dirty="0"/>
              <a:t>Leiter Geschäftsfeld A</a:t>
            </a:r>
            <a:endParaRPr lang="de-CH" dirty="0"/>
          </a:p>
        </p:txBody>
      </p:sp>
      <p:sp>
        <p:nvSpPr>
          <p:cNvPr id="5" name="Rechteck 4"/>
          <p:cNvSpPr/>
          <p:nvPr/>
        </p:nvSpPr>
        <p:spPr>
          <a:xfrm>
            <a:off x="4584697" y="259296"/>
            <a:ext cx="2311398" cy="79586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dirty="0">
                <a:solidFill>
                  <a:schemeClr val="tx1"/>
                </a:solidFill>
              </a:rPr>
              <a:t>Andrea Meier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sz="1200" dirty="0">
                <a:solidFill>
                  <a:schemeClr val="tx1"/>
                </a:solidFill>
              </a:rPr>
              <a:t>CEO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930400" y="3654431"/>
            <a:ext cx="1998132" cy="7958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Peter Muster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Mitarbeiter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588932" y="2562236"/>
            <a:ext cx="2311399" cy="79586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dirty="0"/>
              <a:t>Michael Muster</a:t>
            </a:r>
            <a:br>
              <a:rPr lang="de-CH" dirty="0"/>
            </a:br>
            <a:r>
              <a:rPr lang="de-CH" sz="1200" dirty="0"/>
              <a:t>Leiter Geschäftsfeld B</a:t>
            </a:r>
            <a:endParaRPr lang="de-CH" dirty="0"/>
          </a:p>
        </p:txBody>
      </p:sp>
      <p:sp>
        <p:nvSpPr>
          <p:cNvPr id="17" name="Rechteck 16"/>
          <p:cNvSpPr/>
          <p:nvPr/>
        </p:nvSpPr>
        <p:spPr>
          <a:xfrm>
            <a:off x="7526865" y="2562236"/>
            <a:ext cx="2311399" cy="7958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dirty="0">
                <a:solidFill>
                  <a:schemeClr val="tx1"/>
                </a:solidFill>
              </a:rPr>
              <a:t>Daniela Muster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sz="1200" dirty="0">
                <a:solidFill>
                  <a:schemeClr val="tx1"/>
                </a:solidFill>
              </a:rPr>
              <a:t>Leiter Geschäftsfeld C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943098" y="4693883"/>
            <a:ext cx="1998132" cy="7958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Hans Müller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Mitarbeiter</a:t>
            </a:r>
            <a:endParaRPr lang="de-CH" sz="1000" dirty="0">
              <a:solidFill>
                <a:schemeClr val="tx1"/>
              </a:solidFill>
            </a:endParaRPr>
          </a:p>
        </p:txBody>
      </p:sp>
      <p:cxnSp>
        <p:nvCxnSpPr>
          <p:cNvPr id="57" name="Gewinkelte Verbindung 56"/>
          <p:cNvCxnSpPr>
            <a:cxnSpLocks/>
          </p:cNvCxnSpPr>
          <p:nvPr/>
        </p:nvCxnSpPr>
        <p:spPr>
          <a:xfrm rot="16200000" flipH="1">
            <a:off x="6462992" y="343873"/>
            <a:ext cx="1507073" cy="2942169"/>
          </a:xfrm>
          <a:prstGeom prst="bentConnector3">
            <a:avLst>
              <a:gd name="adj1" fmla="val 40537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hteck 22"/>
          <p:cNvSpPr/>
          <p:nvPr/>
        </p:nvSpPr>
        <p:spPr>
          <a:xfrm>
            <a:off x="1930400" y="5733335"/>
            <a:ext cx="1998132" cy="7958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Andrea Meier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Mitarbeiter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7526865" y="1279550"/>
            <a:ext cx="2311399" cy="7958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dirty="0">
                <a:solidFill>
                  <a:schemeClr val="tx1"/>
                </a:solidFill>
              </a:rPr>
              <a:t>Carla Muster</a:t>
            </a:r>
            <a:br>
              <a:rPr lang="de-CH" dirty="0">
                <a:solidFill>
                  <a:schemeClr val="tx1"/>
                </a:solidFill>
              </a:rPr>
            </a:br>
            <a:r>
              <a:rPr lang="de-CH" sz="1200" dirty="0">
                <a:solidFill>
                  <a:schemeClr val="tx1"/>
                </a:solidFill>
              </a:rPr>
              <a:t>Finanzen und HRM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885264" y="3654431"/>
            <a:ext cx="1998132" cy="7958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Peter </a:t>
            </a:r>
            <a:r>
              <a:rPr lang="de-CH" sz="1600" dirty="0" err="1">
                <a:solidFill>
                  <a:schemeClr val="tx1"/>
                </a:solidFill>
              </a:rPr>
              <a:t>Käufeler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Customer Support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897962" y="4693883"/>
            <a:ext cx="1998132" cy="7958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Eric </a:t>
            </a:r>
            <a:r>
              <a:rPr lang="de-CH" sz="1600" dirty="0" err="1">
                <a:solidFill>
                  <a:schemeClr val="tx1"/>
                </a:solidFill>
              </a:rPr>
              <a:t>Amherd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Accounting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4885264" y="5733335"/>
            <a:ext cx="1998132" cy="7958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Tina Meissner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Webspezialist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7827434" y="3654431"/>
            <a:ext cx="1998132" cy="7958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Max Jossen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Marketing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7840132" y="4693883"/>
            <a:ext cx="1998132" cy="7958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Yolanda Meyer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Einkauf</a:t>
            </a:r>
            <a:endParaRPr lang="de-CH" sz="1000" dirty="0">
              <a:solidFill>
                <a:schemeClr val="tx1"/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7827434" y="5733335"/>
            <a:ext cx="1998132" cy="7958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CH" sz="1600" dirty="0">
                <a:solidFill>
                  <a:schemeClr val="tx1"/>
                </a:solidFill>
              </a:rPr>
              <a:t>Bettina Huber</a:t>
            </a:r>
            <a:br>
              <a:rPr lang="de-CH" sz="1600" dirty="0">
                <a:solidFill>
                  <a:schemeClr val="tx1"/>
                </a:solidFill>
              </a:rPr>
            </a:br>
            <a:r>
              <a:rPr lang="de-CH" sz="1100" dirty="0">
                <a:solidFill>
                  <a:schemeClr val="tx1"/>
                </a:solidFill>
              </a:rPr>
              <a:t>Support</a:t>
            </a:r>
            <a:endParaRPr lang="de-CH" sz="1000" dirty="0">
              <a:solidFill>
                <a:schemeClr val="tx1"/>
              </a:solidFill>
            </a:endParaRPr>
          </a:p>
        </p:txBody>
      </p:sp>
      <p:cxnSp>
        <p:nvCxnSpPr>
          <p:cNvPr id="48" name="Gerader Verbinder 47"/>
          <p:cNvCxnSpPr>
            <a:cxnSpLocks/>
            <a:stCxn id="5" idx="2"/>
            <a:endCxn id="13" idx="0"/>
          </p:cNvCxnSpPr>
          <p:nvPr/>
        </p:nvCxnSpPr>
        <p:spPr>
          <a:xfrm>
            <a:off x="5740396" y="1055163"/>
            <a:ext cx="4236" cy="150707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Gewinkelte Verbindung 50"/>
          <p:cNvCxnSpPr>
            <a:endCxn id="2" idx="0"/>
          </p:cNvCxnSpPr>
          <p:nvPr/>
        </p:nvCxnSpPr>
        <p:spPr>
          <a:xfrm rot="10800000" flipV="1">
            <a:off x="2806700" y="1677482"/>
            <a:ext cx="2937931" cy="884754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Gewinkelte Verbindung 53"/>
          <p:cNvCxnSpPr>
            <a:cxnSpLocks/>
            <a:stCxn id="5" idx="2"/>
          </p:cNvCxnSpPr>
          <p:nvPr/>
        </p:nvCxnSpPr>
        <p:spPr>
          <a:xfrm rot="16200000" flipH="1">
            <a:off x="6322470" y="473088"/>
            <a:ext cx="622320" cy="1786469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Gewinkelte Verbindung 59"/>
          <p:cNvCxnSpPr>
            <a:stCxn id="2" idx="1"/>
            <a:endCxn id="7" idx="1"/>
          </p:cNvCxnSpPr>
          <p:nvPr/>
        </p:nvCxnSpPr>
        <p:spPr>
          <a:xfrm rot="10800000" flipH="1" flipV="1">
            <a:off x="1650998" y="2960169"/>
            <a:ext cx="279401" cy="1092195"/>
          </a:xfrm>
          <a:prstGeom prst="bentConnector3">
            <a:avLst>
              <a:gd name="adj1" fmla="val -81818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winkelte Verbindung 62"/>
          <p:cNvCxnSpPr>
            <a:stCxn id="2" idx="1"/>
            <a:endCxn id="21" idx="1"/>
          </p:cNvCxnSpPr>
          <p:nvPr/>
        </p:nvCxnSpPr>
        <p:spPr>
          <a:xfrm rot="10800000" flipH="1" flipV="1">
            <a:off x="1650998" y="2960169"/>
            <a:ext cx="292099" cy="2131647"/>
          </a:xfrm>
          <a:prstGeom prst="bentConnector3">
            <a:avLst>
              <a:gd name="adj1" fmla="val -7826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Gewinkelte Verbindung 1037"/>
          <p:cNvCxnSpPr>
            <a:stCxn id="2" idx="1"/>
            <a:endCxn id="23" idx="1"/>
          </p:cNvCxnSpPr>
          <p:nvPr/>
        </p:nvCxnSpPr>
        <p:spPr>
          <a:xfrm rot="10800000" flipH="1" flipV="1">
            <a:off x="1650998" y="2960169"/>
            <a:ext cx="279401" cy="3171099"/>
          </a:xfrm>
          <a:prstGeom prst="bentConnector3">
            <a:avLst>
              <a:gd name="adj1" fmla="val -81818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Gewinkelte Verbindung 1041"/>
          <p:cNvCxnSpPr>
            <a:stCxn id="13" idx="1"/>
            <a:endCxn id="27" idx="1"/>
          </p:cNvCxnSpPr>
          <p:nvPr/>
        </p:nvCxnSpPr>
        <p:spPr>
          <a:xfrm rot="10800000" flipH="1" flipV="1">
            <a:off x="4588932" y="2960169"/>
            <a:ext cx="296332" cy="1092195"/>
          </a:xfrm>
          <a:prstGeom prst="bentConnector3">
            <a:avLst>
              <a:gd name="adj1" fmla="val -77143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44" name="Gewinkelte Verbindung 1043"/>
          <p:cNvCxnSpPr>
            <a:stCxn id="13" idx="1"/>
            <a:endCxn id="29" idx="1"/>
          </p:cNvCxnSpPr>
          <p:nvPr/>
        </p:nvCxnSpPr>
        <p:spPr>
          <a:xfrm rot="10800000" flipH="1" flipV="1">
            <a:off x="4588932" y="2960169"/>
            <a:ext cx="309030" cy="2131647"/>
          </a:xfrm>
          <a:prstGeom prst="bentConnector3">
            <a:avLst>
              <a:gd name="adj1" fmla="val -73973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47" name="Gewinkelte Verbindung 1046"/>
          <p:cNvCxnSpPr>
            <a:stCxn id="13" idx="1"/>
            <a:endCxn id="31" idx="1"/>
          </p:cNvCxnSpPr>
          <p:nvPr/>
        </p:nvCxnSpPr>
        <p:spPr>
          <a:xfrm rot="10800000" flipH="1" flipV="1">
            <a:off x="4588932" y="2960169"/>
            <a:ext cx="296332" cy="3171099"/>
          </a:xfrm>
          <a:prstGeom prst="bentConnector3">
            <a:avLst>
              <a:gd name="adj1" fmla="val -77143"/>
            </a:avLst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50" name="Gewinkelte Verbindung 1049"/>
          <p:cNvCxnSpPr>
            <a:stCxn id="17" idx="1"/>
            <a:endCxn id="38" idx="1"/>
          </p:cNvCxnSpPr>
          <p:nvPr/>
        </p:nvCxnSpPr>
        <p:spPr>
          <a:xfrm rot="10800000" flipH="1" flipV="1">
            <a:off x="7526864" y="2960169"/>
            <a:ext cx="300569" cy="1092195"/>
          </a:xfrm>
          <a:prstGeom prst="bentConnector3">
            <a:avLst>
              <a:gd name="adj1" fmla="val -76056"/>
            </a:avLst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54" name="Gewinkelte Verbindung 1053"/>
          <p:cNvCxnSpPr>
            <a:stCxn id="17" idx="1"/>
            <a:endCxn id="40" idx="1"/>
          </p:cNvCxnSpPr>
          <p:nvPr/>
        </p:nvCxnSpPr>
        <p:spPr>
          <a:xfrm rot="10800000" flipH="1" flipV="1">
            <a:off x="7526864" y="2960169"/>
            <a:ext cx="313267" cy="2131647"/>
          </a:xfrm>
          <a:prstGeom prst="bentConnector3">
            <a:avLst>
              <a:gd name="adj1" fmla="val -72973"/>
            </a:avLst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56" name="Gewinkelte Verbindung 1055"/>
          <p:cNvCxnSpPr>
            <a:stCxn id="17" idx="1"/>
            <a:endCxn id="42" idx="1"/>
          </p:cNvCxnSpPr>
          <p:nvPr/>
        </p:nvCxnSpPr>
        <p:spPr>
          <a:xfrm rot="10800000" flipH="1" flipV="1">
            <a:off x="7526864" y="2960169"/>
            <a:ext cx="300569" cy="3171099"/>
          </a:xfrm>
          <a:prstGeom prst="bentConnector3">
            <a:avLst>
              <a:gd name="adj1" fmla="val -76056"/>
            </a:avLst>
          </a:prstGeom>
          <a:ln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9" name="Grafik 8" descr="Benutzer">
            <a:extLst>
              <a:ext uri="{FF2B5EF4-FFF2-40B4-BE49-F238E27FC236}">
                <a16:creationId xmlns:a16="http://schemas.microsoft.com/office/drawing/2014/main" id="{462BA7CC-0640-45CD-9F97-42324DEF6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2937" y="2573291"/>
            <a:ext cx="711366" cy="711366"/>
          </a:xfrm>
          <a:prstGeom prst="rect">
            <a:avLst/>
          </a:prstGeom>
        </p:spPr>
      </p:pic>
      <p:pic>
        <p:nvPicPr>
          <p:cNvPr id="50" name="Grafik 49" descr="Benutzer">
            <a:extLst>
              <a:ext uri="{FF2B5EF4-FFF2-40B4-BE49-F238E27FC236}">
                <a16:creationId xmlns:a16="http://schemas.microsoft.com/office/drawing/2014/main" id="{2F76ED9A-3DCB-4FE1-B63C-4DEFB886F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4786" y="2569598"/>
            <a:ext cx="711366" cy="711366"/>
          </a:xfrm>
          <a:prstGeom prst="rect">
            <a:avLst/>
          </a:prstGeom>
        </p:spPr>
      </p:pic>
      <p:pic>
        <p:nvPicPr>
          <p:cNvPr id="52" name="Grafik 51" descr="Benutzer">
            <a:extLst>
              <a:ext uri="{FF2B5EF4-FFF2-40B4-BE49-F238E27FC236}">
                <a16:creationId xmlns:a16="http://schemas.microsoft.com/office/drawing/2014/main" id="{E395FDAC-3FA3-4CBB-B55A-ACF0BC5B9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3495" y="2567647"/>
            <a:ext cx="711366" cy="711366"/>
          </a:xfrm>
          <a:prstGeom prst="rect">
            <a:avLst/>
          </a:prstGeom>
        </p:spPr>
      </p:pic>
      <p:pic>
        <p:nvPicPr>
          <p:cNvPr id="53" name="Grafik 52" descr="Benutzer">
            <a:extLst>
              <a:ext uri="{FF2B5EF4-FFF2-40B4-BE49-F238E27FC236}">
                <a16:creationId xmlns:a16="http://schemas.microsoft.com/office/drawing/2014/main" id="{CE4392E5-887A-4D30-AFD9-458B4E39D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8759" y="1320372"/>
            <a:ext cx="711366" cy="711366"/>
          </a:xfrm>
          <a:prstGeom prst="rect">
            <a:avLst/>
          </a:prstGeom>
        </p:spPr>
      </p:pic>
      <p:pic>
        <p:nvPicPr>
          <p:cNvPr id="55" name="Grafik 54" descr="Benutzer">
            <a:extLst>
              <a:ext uri="{FF2B5EF4-FFF2-40B4-BE49-F238E27FC236}">
                <a16:creationId xmlns:a16="http://schemas.microsoft.com/office/drawing/2014/main" id="{D18E5836-D9E0-409F-A2F6-0AB0AB4E9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4072" y="282347"/>
            <a:ext cx="711366" cy="71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7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Breitbild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 Vorlage</dc:title>
  <dc:subject>Organigramm Vorlage</dc:subject>
  <dc:creator>Sejla Memic</dc:creator>
  <cp:keywords>Organigramm</cp:keywords>
  <dc:description/>
  <cp:lastModifiedBy>Sejla Memic</cp:lastModifiedBy>
  <cp:revision>10</cp:revision>
  <dcterms:created xsi:type="dcterms:W3CDTF">2019-08-09T10:29:09Z</dcterms:created>
  <dcterms:modified xsi:type="dcterms:W3CDTF">2021-01-29T10:38:55Z</dcterms:modified>
  <cp:category>Organigramm Vorlage</cp:category>
</cp:coreProperties>
</file>