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487" autoAdjust="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617283950617287E-2"/>
          <c:y val="0.16667834005713258"/>
          <c:w val="0.8478651453290561"/>
          <c:h val="0.79684323535123902"/>
        </c:manualLayout>
      </c:layout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rgbClr val="FF9F9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7350-4392-93CC-1954C9256A35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350-4392-93CC-1954C9256A35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7350-4392-93CC-1954C9256A35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350-4392-93CC-1954C9256A35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50-4392-93CC-1954C9256A3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465526878584626"/>
          <c:y val="0.29439414330165758"/>
          <c:w val="0.10892497812773404"/>
          <c:h val="0.3814675462437496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A009C-422B-45A7-BF82-45BB4060084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8531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D22F5-CE2B-4849-AA7C-9EE2939F431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59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A79DE-D905-4213-BF9B-EA95980E159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987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9E15D-CBDA-4579-858E-22497960383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322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EA58CB-FAFB-41D7-A5CB-D8F851B5B63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227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80DCB-1468-43FD-BB97-3034DBB460D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15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C915E-C11F-484C-83AE-5951950B593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034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7EBBF-82CB-4D2F-8A46-AFEFBE423C3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52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0FCA8-9915-48DD-95CA-4A719FC7DD4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163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D665A-8EE9-4805-A2D6-B2E9F9E763A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321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76349-ABA4-4D5C-A439-3420A6FC785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71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BED97E8-80C8-4F9A-B180-9F31220B0B1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933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E0D7F84-2A9F-490B-B9FF-CAA0429CF949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6" name="Diagrammplatzhalter 5">
            <a:extLst>
              <a:ext uri="{FF2B5EF4-FFF2-40B4-BE49-F238E27FC236}">
                <a16:creationId xmlns:a16="http://schemas.microsoft.com/office/drawing/2014/main" id="{42F6636E-6C69-4020-83EC-CA617273AF23}"/>
              </a:ext>
            </a:extLst>
          </p:cNvPr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2134322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3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13</Template>
  <TotalTime>0</TotalTime>
  <Words>2</Words>
  <Application>Microsoft Office PowerPoint</Application>
  <PresentationFormat>Bildschirmpräsentation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13</vt:lpstr>
      <vt:lpstr>Musterdiagramm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Sejla Memic</cp:lastModifiedBy>
  <cp:revision>4</cp:revision>
  <dcterms:created xsi:type="dcterms:W3CDTF">2010-08-10T10:53:38Z</dcterms:created>
  <dcterms:modified xsi:type="dcterms:W3CDTF">2021-01-29T21:32:16Z</dcterms:modified>
</cp:coreProperties>
</file>