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02203796180548"/>
          <c:y val="0.12638111824921386"/>
          <c:w val="0.67745523853544032"/>
          <c:h val="0.7092044587671522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Ost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27.4</c:v>
                </c:pt>
                <c:pt idx="2">
                  <c:v>90</c:v>
                </c:pt>
                <c:pt idx="3">
                  <c:v>20.399999999999999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C9-43B0-B5F3-C9ECFE7DFEAF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West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30.6</c:v>
                </c:pt>
                <c:pt idx="1">
                  <c:v>38.6</c:v>
                </c:pt>
                <c:pt idx="2">
                  <c:v>34.6</c:v>
                </c:pt>
                <c:pt idx="3">
                  <c:v>31.6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C9-43B0-B5F3-C9ECFE7DFEAF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Nord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45.9</c:v>
                </c:pt>
                <c:pt idx="1">
                  <c:v>46.9</c:v>
                </c:pt>
                <c:pt idx="2">
                  <c:v>45</c:v>
                </c:pt>
                <c:pt idx="3">
                  <c:v>43.9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C9-43B0-B5F3-C9ECFE7DFEA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205375288"/>
        <c:axId val="1"/>
      </c:barChart>
      <c:catAx>
        <c:axId val="2053752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solidFill>
            <a:schemeClr val="bg1">
              <a:lumMod val="95000"/>
            </a:schemeClr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537528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ayout>
        <c:manualLayout>
          <c:xMode val="edge"/>
          <c:yMode val="edge"/>
          <c:x val="0.16008756937597277"/>
          <c:y val="1.8120043145677538E-2"/>
          <c:w val="0.67816463518489734"/>
          <c:h val="0.106414114800222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16A5C1-ED2D-421D-A76B-79E01A12576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9427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1DF94F-A9C4-45E1-9069-8729E78D98E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089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A8F41C-7BAC-4857-B308-772F786106E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3189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7CAF25-A48D-444F-9228-D9C4C008756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1114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CB988-5E04-4CF9-B5CB-4459463FFA9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1483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FB6927-9F6D-47CE-A049-770DF72E41C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2605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73FD92-CE41-4DC6-9562-8CCC16112E1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5983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66F86C-8EF5-49F2-8E8B-8122DD9ED39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184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526AFA-BD36-408C-A1BD-C5BDCEA4AA2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0075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8AEF25-8EB6-41C2-A114-C5AA56B5DC2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6664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80E452-4CFE-4DD6-B302-759FC64188E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0158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AA6DF16-68B4-4DBF-896B-EC2160E82A7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2264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01724B1-4604-4125-BAF5-883238C97E84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Musterdiagramm</a:t>
            </a:r>
          </a:p>
        </p:txBody>
      </p:sp>
      <p:graphicFrame>
        <p:nvGraphicFramePr>
          <p:cNvPr id="2" name="Object 5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921634701"/>
              </p:ext>
            </p:extLst>
          </p:nvPr>
        </p:nvGraphicFramePr>
        <p:xfrm>
          <a:off x="746125" y="1679575"/>
          <a:ext cx="7650163" cy="4205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agramm 17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Diagramm 17</Template>
  <TotalTime>0</TotalTime>
  <Words>1</Words>
  <Application>Microsoft Office PowerPoint</Application>
  <PresentationFormat>Bildschirmpräsentation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Diagramm 17</vt:lpstr>
      <vt:lpstr>Musterdiagramm</vt:lpstr>
    </vt:vector>
  </TitlesOfParts>
  <Company>www.office-lernen.com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Musterdiagramm</dc:title>
  <dc:creator>Sejla Memic</dc:creator>
  <cp:lastModifiedBy>Sejla Memic</cp:lastModifiedBy>
  <cp:revision>3</cp:revision>
  <dcterms:created xsi:type="dcterms:W3CDTF">2010-08-10T10:53:15Z</dcterms:created>
  <dcterms:modified xsi:type="dcterms:W3CDTF">2021-01-29T12:52:25Z</dcterms:modified>
</cp:coreProperties>
</file>