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00"/>
    <a:srgbClr val="FFCC66"/>
    <a:srgbClr val="FFEFEF"/>
    <a:srgbClr val="8E001B"/>
    <a:srgbClr val="FFCCCC"/>
    <a:srgbClr val="B2B2B2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9CC68-CABA-440B-BB49-EE72729A9655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8271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C745FD-CFD3-436D-B50B-F34BE6E8D05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6008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414CD-EDB9-4394-9825-972DE22BBC6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147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9AF4E2-F7DE-4504-8499-575E48FCC6E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2556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94792A-086C-4B83-8461-21A44363E20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3861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71427D-F051-4530-A392-477E609126F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6939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8E7653-A564-460D-AB2B-BB0C91BE5FE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7749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EF1C4-9C18-47C9-B7D5-97294B2883B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6013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C9A917-47B7-4723-A10F-E760952C60A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2508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03A61E-2874-47A3-A3BA-6861CB3D9C9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3293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328813-2C2D-4E33-8835-5B3DC56280C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8857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el und Diagramm oder Organi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SmartArt-Platzhalt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/>
              <a:t>Klicken Sie auf das Symbol, um die SmartArt-Grafik hinzuzufügen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4554834-918A-469B-96B8-61044249AC1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796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7C3F725-A9F4-4C78-92FE-5B23718EC2EA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Musterorganigramm</a:t>
            </a:r>
          </a:p>
        </p:txBody>
      </p:sp>
      <p:grpSp>
        <p:nvGrpSpPr>
          <p:cNvPr id="2" name="Organization Chart 7"/>
          <p:cNvGrpSpPr>
            <a:grpSpLocks/>
          </p:cNvGrpSpPr>
          <p:nvPr/>
        </p:nvGrpSpPr>
        <p:grpSpPr bwMode="auto">
          <a:xfrm>
            <a:off x="161836" y="1417638"/>
            <a:ext cx="8816975" cy="4603650"/>
            <a:chOff x="145" y="1281"/>
            <a:chExt cx="5259" cy="2118"/>
          </a:xfrm>
          <a:solidFill>
            <a:schemeClr val="bg1"/>
          </a:solidFill>
        </p:grpSpPr>
        <p:sp>
          <p:nvSpPr>
            <p:cNvPr id="3" name="AutoShape 6"/>
            <p:cNvSpPr>
              <a:spLocks noChangeArrowheads="1" noTextEdit="1"/>
            </p:cNvSpPr>
            <p:nvPr/>
          </p:nvSpPr>
          <p:spPr bwMode="auto">
            <a:xfrm>
              <a:off x="145" y="1281"/>
              <a:ext cx="5259" cy="2118"/>
            </a:xfrm>
            <a:prstGeom prst="rect">
              <a:avLst/>
            </a:prstGeom>
            <a:ln>
              <a:headEnd/>
              <a:tailEnd/>
            </a:ln>
            <a:ex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cxnSp>
          <p:nvCxnSpPr>
            <p:cNvPr id="2068" name="_s2068"/>
            <p:cNvCxnSpPr>
              <a:cxnSpLocks noChangeShapeType="1"/>
              <a:stCxn id="12" idx="0"/>
              <a:endCxn id="9" idx="2"/>
            </p:cNvCxnSpPr>
            <p:nvPr/>
          </p:nvCxnSpPr>
          <p:spPr bwMode="auto">
            <a:xfrm rot="16200000">
              <a:off x="4103" y="2647"/>
              <a:ext cx="124" cy="1"/>
            </a:xfrm>
            <a:prstGeom prst="straightConnector1">
              <a:avLst/>
            </a:prstGeom>
            <a:ln>
              <a:headEnd/>
              <a:tailEnd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066" name="_s2066"/>
            <p:cNvCxnSpPr>
              <a:cxnSpLocks noChangeShapeType="1"/>
              <a:stCxn id="11" idx="0"/>
              <a:endCxn id="8" idx="2"/>
            </p:cNvCxnSpPr>
            <p:nvPr/>
          </p:nvCxnSpPr>
          <p:spPr bwMode="auto">
            <a:xfrm rot="16200000">
              <a:off x="2715" y="2647"/>
              <a:ext cx="124" cy="1"/>
            </a:xfrm>
            <a:prstGeom prst="straightConnector1">
              <a:avLst/>
            </a:prstGeom>
            <a:ln>
              <a:headEnd/>
              <a:tailEnd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064" name="_s2064"/>
            <p:cNvCxnSpPr>
              <a:cxnSpLocks noChangeShapeType="1"/>
              <a:stCxn id="10" idx="3"/>
              <a:endCxn id="6" idx="2"/>
            </p:cNvCxnSpPr>
            <p:nvPr/>
          </p:nvCxnSpPr>
          <p:spPr bwMode="auto">
            <a:xfrm flipV="1">
              <a:off x="2628" y="1847"/>
              <a:ext cx="148" cy="247"/>
            </a:xfrm>
            <a:prstGeom prst="bentConnector2">
              <a:avLst/>
            </a:prstGeom>
            <a:ln>
              <a:headEnd/>
              <a:tailEnd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062" name="_s2062"/>
            <p:cNvCxnSpPr>
              <a:cxnSpLocks noChangeShapeType="1"/>
              <a:stCxn id="9" idx="0"/>
              <a:endCxn id="6" idx="2"/>
            </p:cNvCxnSpPr>
            <p:nvPr/>
          </p:nvCxnSpPr>
          <p:spPr bwMode="auto">
            <a:xfrm rot="5400000" flipH="1">
              <a:off x="3223" y="1400"/>
              <a:ext cx="493" cy="1388"/>
            </a:xfrm>
            <a:prstGeom prst="bentConnector3">
              <a:avLst>
                <a:gd name="adj1" fmla="val 17023"/>
              </a:avLst>
            </a:prstGeom>
            <a:ln>
              <a:headEnd/>
              <a:tailEnd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061" name="_s2061"/>
            <p:cNvCxnSpPr>
              <a:cxnSpLocks noChangeShapeType="1"/>
              <a:stCxn id="8" idx="0"/>
              <a:endCxn id="6" idx="2"/>
            </p:cNvCxnSpPr>
            <p:nvPr/>
          </p:nvCxnSpPr>
          <p:spPr bwMode="auto">
            <a:xfrm rot="16200000">
              <a:off x="2530" y="2093"/>
              <a:ext cx="493" cy="1"/>
            </a:xfrm>
            <a:prstGeom prst="straightConnector1">
              <a:avLst/>
            </a:prstGeom>
            <a:ln>
              <a:headEnd/>
              <a:tailEnd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060" name="_s2060"/>
            <p:cNvCxnSpPr>
              <a:cxnSpLocks noChangeShapeType="1"/>
            </p:cNvCxnSpPr>
            <p:nvPr/>
          </p:nvCxnSpPr>
          <p:spPr bwMode="auto">
            <a:xfrm rot="16200000">
              <a:off x="1835" y="1399"/>
              <a:ext cx="493" cy="1389"/>
            </a:xfrm>
            <a:prstGeom prst="bentConnector3">
              <a:avLst>
                <a:gd name="adj1" fmla="val 17023"/>
              </a:avLst>
            </a:prstGeom>
            <a:ln>
              <a:headEnd/>
              <a:tailEnd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6" name="_s2056"/>
            <p:cNvSpPr>
              <a:spLocks noChangeArrowheads="1"/>
            </p:cNvSpPr>
            <p:nvPr/>
          </p:nvSpPr>
          <p:spPr bwMode="auto">
            <a:xfrm>
              <a:off x="2335" y="1601"/>
              <a:ext cx="880" cy="246"/>
            </a:xfrm>
            <a:prstGeom prst="roundRect">
              <a:avLst>
                <a:gd name="adj" fmla="val 16667"/>
              </a:avLst>
            </a:prstGeom>
            <a:grpFill/>
            <a:ln w="22225">
              <a:solidFill>
                <a:srgbClr val="00B050"/>
              </a:solidFill>
              <a:round/>
              <a:headEnd/>
              <a:tailEnd/>
            </a:ln>
            <a:extLst/>
          </p:spPr>
          <p:txBody>
            <a:bodyPr vert="horz" wrap="none" lIns="54103" tIns="27051" rIns="54103" bIns="27051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Management</a:t>
              </a:r>
            </a:p>
          </p:txBody>
        </p:sp>
        <p:sp>
          <p:nvSpPr>
            <p:cNvPr id="7" name="_s2057"/>
            <p:cNvSpPr>
              <a:spLocks noChangeArrowheads="1"/>
            </p:cNvSpPr>
            <p:nvPr/>
          </p:nvSpPr>
          <p:spPr bwMode="auto">
            <a:xfrm>
              <a:off x="767" y="2340"/>
              <a:ext cx="1241" cy="247"/>
            </a:xfrm>
            <a:prstGeom prst="roundRect">
              <a:avLst>
                <a:gd name="adj" fmla="val 16667"/>
              </a:avLst>
            </a:prstGeom>
            <a:grpFill/>
            <a:ln w="22225">
              <a:solidFill>
                <a:schemeClr val="accent1">
                  <a:lumMod val="50000"/>
                </a:schemeClr>
              </a:solidFill>
              <a:round/>
              <a:headEnd/>
              <a:tailEnd/>
            </a:ln>
            <a:extLst/>
          </p:spPr>
          <p:txBody>
            <a:bodyPr vert="horz" wrap="none" lIns="54103" tIns="27051" rIns="54103" bIns="27051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5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Abteilung A</a:t>
              </a:r>
            </a:p>
          </p:txBody>
        </p:sp>
        <p:sp>
          <p:nvSpPr>
            <p:cNvPr id="8" name="_s2058"/>
            <p:cNvSpPr>
              <a:spLocks noChangeArrowheads="1"/>
            </p:cNvSpPr>
            <p:nvPr/>
          </p:nvSpPr>
          <p:spPr bwMode="auto">
            <a:xfrm>
              <a:off x="2155" y="2340"/>
              <a:ext cx="1241" cy="247"/>
            </a:xfrm>
            <a:prstGeom prst="roundRect">
              <a:avLst>
                <a:gd name="adj" fmla="val 16667"/>
              </a:avLst>
            </a:prstGeom>
            <a:grpFill/>
            <a:ln w="22225">
              <a:solidFill>
                <a:srgbClr val="FF9900"/>
              </a:solidFill>
              <a:round/>
              <a:headEnd/>
              <a:tailEnd/>
            </a:ln>
            <a:extLst/>
          </p:spPr>
          <p:txBody>
            <a:bodyPr vert="horz" wrap="none" lIns="54103" tIns="27051" rIns="54103" bIns="27051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5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Abteilung B</a:t>
              </a:r>
            </a:p>
          </p:txBody>
        </p:sp>
        <p:sp>
          <p:nvSpPr>
            <p:cNvPr id="9" name="_s2059"/>
            <p:cNvSpPr>
              <a:spLocks noChangeArrowheads="1"/>
            </p:cNvSpPr>
            <p:nvPr/>
          </p:nvSpPr>
          <p:spPr bwMode="auto">
            <a:xfrm>
              <a:off x="3543" y="2340"/>
              <a:ext cx="1241" cy="247"/>
            </a:xfrm>
            <a:prstGeom prst="roundRect">
              <a:avLst>
                <a:gd name="adj" fmla="val 16667"/>
              </a:avLst>
            </a:prstGeom>
            <a:grpFill/>
            <a:ln w="22225">
              <a:solidFill>
                <a:srgbClr val="FF0000"/>
              </a:solidFill>
              <a:round/>
              <a:headEnd/>
              <a:tailEnd/>
            </a:ln>
            <a:extLst/>
          </p:spPr>
          <p:txBody>
            <a:bodyPr vert="horz" wrap="none" lIns="54103" tIns="27051" rIns="54103" bIns="27051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5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Abteilung C</a:t>
              </a:r>
            </a:p>
          </p:txBody>
        </p:sp>
        <p:sp>
          <p:nvSpPr>
            <p:cNvPr id="10" name="_s2063"/>
            <p:cNvSpPr>
              <a:spLocks noChangeArrowheads="1"/>
            </p:cNvSpPr>
            <p:nvPr/>
          </p:nvSpPr>
          <p:spPr bwMode="auto">
            <a:xfrm>
              <a:off x="1387" y="1970"/>
              <a:ext cx="1241" cy="247"/>
            </a:xfrm>
            <a:prstGeom prst="roundRect">
              <a:avLst>
                <a:gd name="adj" fmla="val 16667"/>
              </a:avLst>
            </a:prstGeom>
            <a:grpFill/>
            <a:ln w="22225">
              <a:solidFill>
                <a:srgbClr val="92D050"/>
              </a:solidFill>
              <a:round/>
              <a:headEnd/>
              <a:tailEnd/>
            </a:ln>
            <a:extLst/>
          </p:spPr>
          <p:txBody>
            <a:bodyPr vert="horz" wrap="none" lIns="54103" tIns="27051" rIns="54103" bIns="27051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5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Assistent Management</a:t>
              </a:r>
            </a:p>
          </p:txBody>
        </p:sp>
        <p:sp>
          <p:nvSpPr>
            <p:cNvPr id="11" name="_s2065"/>
            <p:cNvSpPr>
              <a:spLocks noChangeArrowheads="1"/>
            </p:cNvSpPr>
            <p:nvPr/>
          </p:nvSpPr>
          <p:spPr bwMode="auto">
            <a:xfrm>
              <a:off x="2322" y="2710"/>
              <a:ext cx="907" cy="262"/>
            </a:xfrm>
            <a:prstGeom prst="roundRect">
              <a:avLst>
                <a:gd name="adj" fmla="val 16667"/>
              </a:avLst>
            </a:prstGeom>
            <a:grpFill/>
            <a:ln w="22225">
              <a:solidFill>
                <a:srgbClr val="FF9900"/>
              </a:solidFill>
              <a:round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5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Untergebene B</a:t>
              </a:r>
            </a:p>
          </p:txBody>
        </p:sp>
        <p:sp>
          <p:nvSpPr>
            <p:cNvPr id="12" name="_s2067"/>
            <p:cNvSpPr>
              <a:spLocks noChangeArrowheads="1"/>
            </p:cNvSpPr>
            <p:nvPr/>
          </p:nvSpPr>
          <p:spPr bwMode="auto">
            <a:xfrm>
              <a:off x="3710" y="2710"/>
              <a:ext cx="907" cy="262"/>
            </a:xfrm>
            <a:prstGeom prst="roundRect">
              <a:avLst>
                <a:gd name="adj" fmla="val 16667"/>
              </a:avLst>
            </a:prstGeom>
            <a:grpFill/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5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Untergebene C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rganigramm 06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Organigramm 06</Template>
  <TotalTime>0</TotalTime>
  <Words>14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Organigramm 06</vt:lpstr>
      <vt:lpstr>Musterorganigramm</vt:lpstr>
    </vt:vector>
  </TitlesOfParts>
  <Company>www.office-lernen.com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Musterorganigramm</dc:title>
  <dc:creator>Sejla Memic</dc:creator>
  <cp:lastModifiedBy>Sejla Memic</cp:lastModifiedBy>
  <cp:revision>4</cp:revision>
  <dcterms:created xsi:type="dcterms:W3CDTF">2010-08-10T12:51:48Z</dcterms:created>
  <dcterms:modified xsi:type="dcterms:W3CDTF">2021-01-29T10:41:38Z</dcterms:modified>
</cp:coreProperties>
</file>