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49" r:id="rId2"/>
  </p:sldMasterIdLst>
  <p:notesMasterIdLst>
    <p:notesMasterId r:id="rId15"/>
  </p:notesMasterIdLst>
  <p:sldIdLst>
    <p:sldId id="299" r:id="rId3"/>
    <p:sldId id="301" r:id="rId4"/>
    <p:sldId id="304" r:id="rId5"/>
    <p:sldId id="305" r:id="rId6"/>
    <p:sldId id="287" r:id="rId7"/>
    <p:sldId id="307" r:id="rId8"/>
    <p:sldId id="300" r:id="rId9"/>
    <p:sldId id="302" r:id="rId10"/>
    <p:sldId id="303" r:id="rId11"/>
    <p:sldId id="306" r:id="rId12"/>
    <p:sldId id="308" r:id="rId13"/>
    <p:sldId id="309" r:id="rId14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E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67" autoAdjust="0"/>
    <p:restoredTop sz="92131" autoAdjust="0"/>
  </p:normalViewPr>
  <p:slideViewPr>
    <p:cSldViewPr>
      <p:cViewPr varScale="1">
        <p:scale>
          <a:sx n="105" d="100"/>
          <a:sy n="105" d="100"/>
        </p:scale>
        <p:origin x="1392" y="2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C47785-0855-4099-88C7-DCD59A7DAECC}" type="datetimeFigureOut">
              <a:rPr lang="en-US" smtClean="0"/>
              <a:pPr/>
              <a:t>10/7/2020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746AD9-53ED-401F-9FC2-01C980B99C08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3353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noProof="0" dirty="0"/>
              <a:t>www.office-lernen.com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746AD9-53ED-401F-9FC2-01C980B99C0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8496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noProof="0" dirty="0"/>
              <a:t>www.office-lernen.com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746AD9-53ED-401F-9FC2-01C980B99C08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6374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noProof="0" dirty="0"/>
              <a:t>www.office-lernen.com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746AD9-53ED-401F-9FC2-01C980B99C08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5164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noProof="0" dirty="0"/>
              <a:t>www.office-lernen.com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746AD9-53ED-401F-9FC2-01C980B99C08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0352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noProof="0" dirty="0"/>
              <a:t>www.office-lernen.com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746AD9-53ED-401F-9FC2-01C980B99C08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noProof="0" dirty="0"/>
              <a:t>www.office-lernen.com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746AD9-53ED-401F-9FC2-01C980B99C08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1801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noProof="0" dirty="0"/>
              <a:t>www.office-lernen.com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746AD9-53ED-401F-9FC2-01C980B99C08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4226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noProof="0" dirty="0"/>
              <a:t>www.office-lernen.com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746AD9-53ED-401F-9FC2-01C980B99C08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884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noProof="0" dirty="0"/>
              <a:t>www.office-lernen.com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746AD9-53ED-401F-9FC2-01C980B99C08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1010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noProof="0" dirty="0"/>
              <a:t>www.office-lernen.com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746AD9-53ED-401F-9FC2-01C980B99C08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0298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noProof="0" dirty="0"/>
              <a:t>www.office-lernen.com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746AD9-53ED-401F-9FC2-01C980B99C08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9928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noProof="0" dirty="0"/>
              <a:t>www.office-lernen.com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746AD9-53ED-401F-9FC2-01C980B99C08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9941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5AC58C-101D-4116-802E-A78DC0C5E8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20539EC-7D06-4604-92BA-DFF8B67E83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A8577C7-4BEC-4F33-9F64-B039F0983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3E9A8-4A59-412D-8284-9A0D4AE50213}" type="datetime1">
              <a:rPr lang="en-US" smtClean="0"/>
              <a:t>10/7/2020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3309BA3-3BF1-414E-B803-B45DF00BC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www.office-lernen.com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D743F7F-BC4A-4FA6-AF44-35850D33D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FFAA7-4352-4EB3-B853-556FB1DF493A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356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2C7C45C-7633-4DB0-B5E1-A97EB51F2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14D8007-DEBF-4AFF-A4CC-89D4010EA2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5A9895D-4FDE-437D-9AC2-04E999F7A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C0B8F-0D40-49A0-978C-93621359C1ED}" type="datetime1">
              <a:rPr lang="en-US" smtClean="0"/>
              <a:t>10/7/2020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4A57A8F-011B-47D4-B778-C69D2FEC44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www.office-lernen.com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39A7078-4C63-41F9-9752-5AC107D81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FFAA7-4352-4EB3-B853-556FB1DF493A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317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74E9EA-D380-47DF-B79B-7258DA8B9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8CB87B3-C07A-457D-B429-AF205EC42A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EF11824-2FC1-49E3-A301-A7464F4AC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FAD90-BC08-437D-BAA4-30354422D98F}" type="datetime1">
              <a:rPr lang="en-US" smtClean="0"/>
              <a:t>10/7/2020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C74350A-713E-45CD-81D2-BABC8EECC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www.office-lernen.com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705003F-1DD3-4B02-A10B-FF7BE806B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FFAA7-4352-4EB3-B853-556FB1DF493A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202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DAEC81-EB76-4007-B934-9FC9C37B3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6F0D05B-48F5-44CC-855A-9CD764A694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E06D3BDD-AD5F-4E63-8E60-C23A776057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FF504BB-3527-43E5-B51D-B2A1F15BF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93EBC-BFFC-4EBC-94BF-B14A964D2DA3}" type="datetime1">
              <a:rPr lang="en-US" smtClean="0"/>
              <a:t>10/7/2020</a:t>
            </a:fld>
            <a:endParaRPr lang="en-US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714C811-E9C5-40BB-8442-370D50C74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www.office-lernen.com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8764F93-72A7-4A75-AE78-AF153EAFD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FFAA7-4352-4EB3-B853-556FB1DF493A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320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DAAD5D-6D52-4CD1-BD91-569DD5B83C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FDAA966-2FBC-45E2-8593-79727CAA1C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203AD39-2373-470B-A568-ED3ECAD6A3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347AC704-410D-411C-930F-BF12E9D907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C78ACC98-4E64-4E88-9224-C327EF9A85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FCCFA834-14CB-481A-951D-2BBDF55F6C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946B3-8812-4051-8F36-24BE3F200489}" type="datetime1">
              <a:rPr lang="en-US" smtClean="0"/>
              <a:t>10/7/2020</a:t>
            </a:fld>
            <a:endParaRPr lang="en-US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B2F8AAA4-3E23-45D9-936C-584BC092B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www.office-lernen.com</a:t>
            </a:r>
            <a:endParaRPr lang="en-US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184D99DC-4AA9-40BB-B12D-E5C2BAD08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FFAA7-4352-4EB3-B853-556FB1DF493A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2198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6EFAD8-6444-4981-AEE6-74D3CEE70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8C810AD-7E31-4C9A-B63E-9820A24327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6A923-C349-4EE3-8702-D9F3A089807F}" type="datetime1">
              <a:rPr lang="en-US" smtClean="0"/>
              <a:t>10/7/2020</a:t>
            </a:fld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142410D-FF50-4CB1-9D6D-5CA1FAC8F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www.office-lernen.com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CB2BD08-BF4B-4489-B863-248A5BB81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FFAA7-4352-4EB3-B853-556FB1DF493A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9901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BB34C474-48DA-4962-9C83-F7423F988D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4F7C2-2E1B-4CA3-892C-5E9CCD7BF50F}" type="datetime1">
              <a:rPr lang="en-US" smtClean="0"/>
              <a:t>10/7/2020</a:t>
            </a:fld>
            <a:endParaRPr lang="en-US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F5ECCA0-A070-4301-9044-865D06578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www.office-lernen.com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ECD5945-B1DF-4556-9A0B-CF6BA8AB1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FFAA7-4352-4EB3-B853-556FB1DF493A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535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D170F4-C9F3-4C72-8134-42752246D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2F09135-08F1-462E-9173-52E91CA5D6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346285E-78F3-400B-B765-7319173F6B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8DCFBFD-E592-4F00-AB10-4834C58AD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EFFC4-1B24-4693-9714-D1B747366F61}" type="datetime1">
              <a:rPr lang="en-US" smtClean="0"/>
              <a:t>10/7/2020</a:t>
            </a:fld>
            <a:endParaRPr lang="en-US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EFDFDB2-5CEC-470C-944D-D523D7710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www.office-lernen.com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AE3DB5F-61DB-478A-86A5-7EC52C1161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FFAA7-4352-4EB3-B853-556FB1DF493A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84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8ED476F-4A6A-4A59-A3F6-36B25D16C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96FE4ECB-F615-421B-B859-4AE9197080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ED95BCF-5C8C-48CF-AFCC-70A11A51AD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74DB7C5-1545-478D-B099-CA47C0869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E71E3-851C-4B1F-BB7D-691A8611EFE9}" type="datetime1">
              <a:rPr lang="en-US" smtClean="0"/>
              <a:t>10/7/2020</a:t>
            </a:fld>
            <a:endParaRPr lang="en-US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6F77B98-007B-4DBC-9EBA-7E5106D41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www.office-lernen.com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0C7F3F4-2D52-47D0-A6A9-7A7D43958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FFAA7-4352-4EB3-B853-556FB1DF493A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587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A6C263-7F3A-4F1F-A894-456336410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CC38EBAD-7DB0-4899-9AD5-006DCCB13B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D9FA307-370D-4B2E-9E65-7AF435B64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7A81D-D149-454B-BFD6-CA863BCB2F30}" type="datetime1">
              <a:rPr lang="en-US" smtClean="0"/>
              <a:t>10/7/2020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BC21C32-2C13-42E3-AD70-7EA87B7A2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www.office-lernen.com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9813A31-2381-406B-ACD0-58EA1A81C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FFAA7-4352-4EB3-B853-556FB1DF493A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654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A54E06D8-F139-4166-9A33-A1474A1790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07D1C29-7A24-4125-B9DB-14440F35C4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A5D7A02-5DCB-494D-AA8A-738DAC57A0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05F27-450A-4512-8752-47C47A51CAEF}" type="datetime1">
              <a:rPr lang="en-US" smtClean="0"/>
              <a:t>10/7/2020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FD3C8A8-1F31-4ED2-8DAA-599B973C52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www.office-lernen.com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3412259-C958-4A98-BFED-F215BAE63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FFAA7-4352-4EB3-B853-556FB1DF493A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188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93D66F2F-6AB6-4F4C-9560-DDFFF60DE9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87B7519-567E-4ECA-B331-95066DCA44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12FBF8E-2CD1-4D95-95E3-50ADA400BA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8A000-3513-4565-92AE-D541E81696B4}" type="datetime1">
              <a:rPr lang="en-US" smtClean="0"/>
              <a:t>10/7/2020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AA9215B-6FE1-4280-B0FB-A4281E940A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/>
            <a:r>
              <a:rPr lang="en-US">
                <a:solidFill>
                  <a:schemeClr val="tx2">
                    <a:shade val="90000"/>
                  </a:schemeClr>
                </a:solidFill>
              </a:rPr>
              <a:t>www.office-lernen.com</a:t>
            </a:r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8866F28-BDFB-4410-B783-A527CFB3DD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3FFAA7-4352-4EB3-B853-556FB1DF493A}" type="slidenum">
              <a:rPr lang="en-US" smtClean="0"/>
              <a:pPr/>
              <a:t>‹Nr.›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4738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hf sldNum="0"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hyperlink" Target="http://www.office-lernen.com/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hyperlink" Target="http://www.office-lernen.com/" TargetMode="Externa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hyperlink" Target="http://www.office-lernen.com/" TargetMode="Externa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hyperlink" Target="http://www.office-lernen.com/" TargetMode="Externa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hyperlink" Target="http://www.office-lernen.com/" TargetMode="Externa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hyperlink" Target="http://www.office-lernen.com/" TargetMode="Externa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hyperlink" Target="http://www.office-lernen.com/" TargetMode="Externa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hyperlink" Target="http://www.office-lernen.com/" TargetMode="Externa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hyperlink" Target="http://www.office-lernen.com/" TargetMode="Externa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hyperlink" Target="http://www.office-lernen.com/" TargetMode="Externa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hyperlink" Target="http://www.office-lernen.com/" TargetMode="Externa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hyperlink" Target="http://www.office-lernen.com/" TargetMode="Externa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25191" y="114371"/>
            <a:ext cx="6984775" cy="720080"/>
          </a:xfrm>
        </p:spPr>
        <p:txBody>
          <a:bodyPr/>
          <a:lstStyle/>
          <a:p>
            <a:pPr algn="ctr"/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Januar</a:t>
            </a:r>
            <a:r>
              <a:rPr lang="de-DE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 2021</a:t>
            </a: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E94CC6D8-34F3-44CB-8DAD-27E14968D5A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36" t="8195" r="621" b="57080"/>
          <a:stretch/>
        </p:blipFill>
        <p:spPr>
          <a:xfrm rot="12927023">
            <a:off x="4697" y="4328668"/>
            <a:ext cx="2520279" cy="2063323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0474F86E-F8EF-46AB-A619-849435BFCF5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1515" b="63424"/>
          <a:stretch/>
        </p:blipFill>
        <p:spPr>
          <a:xfrm rot="20018271">
            <a:off x="-23323" y="-76838"/>
            <a:ext cx="2520280" cy="2018485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74E8190C-99CC-4306-941E-5004F3FDB81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56" t="30286" r="34040" b="31056"/>
          <a:stretch/>
        </p:blipFill>
        <p:spPr>
          <a:xfrm rot="18537485">
            <a:off x="6511937" y="4441136"/>
            <a:ext cx="2813746" cy="2380606"/>
          </a:xfrm>
          <a:prstGeom prst="ellipse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E53D43E6-6374-4EB7-9FD3-1C502A4B37E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6" t="56081" r="58371" b="4810"/>
          <a:stretch/>
        </p:blipFill>
        <p:spPr>
          <a:xfrm rot="17050585">
            <a:off x="7021728" y="349273"/>
            <a:ext cx="2376475" cy="2025226"/>
          </a:xfrm>
          <a:prstGeom prst="ellipse">
            <a:avLst/>
          </a:prstGeom>
        </p:spPr>
      </p:pic>
      <p:graphicFrame>
        <p:nvGraphicFramePr>
          <p:cNvPr id="8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647121"/>
              </p:ext>
            </p:extLst>
          </p:nvPr>
        </p:nvGraphicFramePr>
        <p:xfrm>
          <a:off x="1225191" y="728701"/>
          <a:ext cx="6984775" cy="5419013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{073A0DAA-6AF3-43AB-8588-CEC1D06C72B9}</a:tableStyleId>
              </a:tblPr>
              <a:tblGrid>
                <a:gridCol w="997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48233"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MONTAG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/>
                        <a:t>DIENSTAG</a:t>
                      </a:r>
                      <a:endParaRPr lang="de-DE" sz="10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MITTWOCH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DONNERSTAG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FREITAG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/>
                        <a:t>SAMSTAG</a:t>
                      </a:r>
                      <a:endParaRPr lang="de-DE" sz="10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SONNTAG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</a:t>
                      </a:r>
                    </a:p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200" b="0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Neujahr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6</a:t>
                      </a:r>
                    </a:p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200" b="0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Heilige Drei Könige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9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10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12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19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20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22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29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30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2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31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7" name="Grafik 6">
            <a:hlinkClick r:id="rId5"/>
            <a:extLst>
              <a:ext uri="{FF2B5EF4-FFF2-40B4-BE49-F238E27FC236}">
                <a16:creationId xmlns:a16="http://schemas.microsoft.com/office/drawing/2014/main" id="{2737C66E-C2A8-4C37-AAE4-EEEF349FD4C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5161" y="3084634"/>
            <a:ext cx="1657747" cy="280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5707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25191" y="114371"/>
            <a:ext cx="6984775" cy="720080"/>
          </a:xfrm>
        </p:spPr>
        <p:txBody>
          <a:bodyPr/>
          <a:lstStyle/>
          <a:p>
            <a:pPr algn="ctr"/>
            <a:r>
              <a:rPr lang="de-DE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Februar 2021</a:t>
            </a: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E94CC6D8-34F3-44CB-8DAD-27E14968D5A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36" t="8195" r="621" b="57080"/>
          <a:stretch/>
        </p:blipFill>
        <p:spPr>
          <a:xfrm rot="12927023">
            <a:off x="4697" y="4328668"/>
            <a:ext cx="2520279" cy="2063323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0474F86E-F8EF-46AB-A619-849435BFCF5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1515" b="63424"/>
          <a:stretch/>
        </p:blipFill>
        <p:spPr>
          <a:xfrm rot="20018271">
            <a:off x="-23323" y="-76838"/>
            <a:ext cx="2520280" cy="2018485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74E8190C-99CC-4306-941E-5004F3FDB81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56" t="30286" r="34040" b="31056"/>
          <a:stretch/>
        </p:blipFill>
        <p:spPr>
          <a:xfrm rot="18537485">
            <a:off x="6511937" y="4441136"/>
            <a:ext cx="2813746" cy="2380606"/>
          </a:xfrm>
          <a:prstGeom prst="ellipse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E53D43E6-6374-4EB7-9FD3-1C502A4B37E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6" t="56081" r="58371" b="4810"/>
          <a:stretch/>
        </p:blipFill>
        <p:spPr>
          <a:xfrm rot="17050585">
            <a:off x="7021728" y="349273"/>
            <a:ext cx="2376475" cy="2025226"/>
          </a:xfrm>
          <a:prstGeom prst="ellipse">
            <a:avLst/>
          </a:prstGeom>
        </p:spPr>
      </p:pic>
      <p:graphicFrame>
        <p:nvGraphicFramePr>
          <p:cNvPr id="8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52416166"/>
              </p:ext>
            </p:extLst>
          </p:nvPr>
        </p:nvGraphicFramePr>
        <p:xfrm>
          <a:off x="1225191" y="728701"/>
          <a:ext cx="6984775" cy="5292588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{073A0DAA-6AF3-43AB-8588-CEC1D06C72B9}</a:tableStyleId>
              </a:tblPr>
              <a:tblGrid>
                <a:gridCol w="997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37924"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MONTAG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/>
                        <a:t>DIENSTAG</a:t>
                      </a:r>
                      <a:endParaRPr lang="de-DE" sz="10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MITTWOCH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DONNERSTAG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FREITAG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/>
                        <a:t>SAMSTAG</a:t>
                      </a:r>
                      <a:endParaRPr lang="de-DE" sz="10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SONNTAG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8666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8666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9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10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12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8666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19</a:t>
                      </a:r>
                    </a:p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20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21</a:t>
                      </a:r>
                    </a:p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rgbClr val="C00000"/>
                        </a:solidFill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88666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22</a:t>
                      </a:r>
                    </a:p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200" b="1" kern="1200" noProof="0" dirty="0">
                        <a:solidFill>
                          <a:schemeClr val="tx1"/>
                        </a:solidFill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Grafik 6">
            <a:hlinkClick r:id="rId5"/>
            <a:extLst>
              <a:ext uri="{FF2B5EF4-FFF2-40B4-BE49-F238E27FC236}">
                <a16:creationId xmlns:a16="http://schemas.microsoft.com/office/drawing/2014/main" id="{2737C66E-C2A8-4C37-AAE4-EEEF349FD4C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6322878"/>
            <a:ext cx="1801763" cy="305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8374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25191" y="197241"/>
            <a:ext cx="6984775" cy="637209"/>
          </a:xfrm>
        </p:spPr>
        <p:txBody>
          <a:bodyPr/>
          <a:lstStyle/>
          <a:p>
            <a:pPr algn="ctr"/>
            <a:r>
              <a:rPr lang="de-DE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März 2021</a:t>
            </a: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E94CC6D8-34F3-44CB-8DAD-27E14968D5A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36" t="8195" r="621" b="57080"/>
          <a:stretch/>
        </p:blipFill>
        <p:spPr>
          <a:xfrm rot="12927023">
            <a:off x="4697" y="4328668"/>
            <a:ext cx="2520279" cy="2063323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0474F86E-F8EF-46AB-A619-849435BFCF5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1515" b="63424"/>
          <a:stretch/>
        </p:blipFill>
        <p:spPr>
          <a:xfrm rot="20018271">
            <a:off x="-23323" y="-76838"/>
            <a:ext cx="2520280" cy="2018485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74E8190C-99CC-4306-941E-5004F3FDB81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56" t="30286" r="34040" b="31056"/>
          <a:stretch/>
        </p:blipFill>
        <p:spPr>
          <a:xfrm rot="18537485">
            <a:off x="6511937" y="4441136"/>
            <a:ext cx="2813746" cy="2380606"/>
          </a:xfrm>
          <a:prstGeom prst="ellipse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E53D43E6-6374-4EB7-9FD3-1C502A4B37E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6" t="56081" r="58371" b="4810"/>
          <a:stretch/>
        </p:blipFill>
        <p:spPr>
          <a:xfrm rot="17050585">
            <a:off x="7021728" y="349273"/>
            <a:ext cx="2376475" cy="2025226"/>
          </a:xfrm>
          <a:prstGeom prst="ellipse">
            <a:avLst/>
          </a:prstGeom>
        </p:spPr>
      </p:pic>
      <p:graphicFrame>
        <p:nvGraphicFramePr>
          <p:cNvPr id="8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0227916"/>
              </p:ext>
            </p:extLst>
          </p:nvPr>
        </p:nvGraphicFramePr>
        <p:xfrm>
          <a:off x="1236817" y="864131"/>
          <a:ext cx="6984775" cy="5400598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{073A0DAA-6AF3-43AB-8588-CEC1D06C72B9}</a:tableStyleId>
              </a:tblPr>
              <a:tblGrid>
                <a:gridCol w="997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48233"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MONTAG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/>
                        <a:t>DIENSTAG</a:t>
                      </a:r>
                      <a:endParaRPr lang="de-DE" sz="10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MITTWOCH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DONNERSTAG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FREITAG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/>
                        <a:t>SAMSTAG</a:t>
                      </a:r>
                      <a:endParaRPr lang="de-DE" sz="10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SONNTAG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9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10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12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19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20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22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29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30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31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rgbClr val="C00000"/>
                        </a:solidFill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rgbClr val="C00000"/>
                        </a:solidFill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7" name="Grafik 6">
            <a:hlinkClick r:id="rId5"/>
            <a:extLst>
              <a:ext uri="{FF2B5EF4-FFF2-40B4-BE49-F238E27FC236}">
                <a16:creationId xmlns:a16="http://schemas.microsoft.com/office/drawing/2014/main" id="{2737C66E-C2A8-4C37-AAE4-EEEF349FD4C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3152" y="3126150"/>
            <a:ext cx="1801763" cy="305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3765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25189" y="181194"/>
            <a:ext cx="6984775" cy="720080"/>
          </a:xfrm>
        </p:spPr>
        <p:txBody>
          <a:bodyPr/>
          <a:lstStyle/>
          <a:p>
            <a:pPr algn="ctr"/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April 2021</a:t>
            </a:r>
            <a:endParaRPr lang="de-DE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anose="02020602080505020303" pitchFamily="18" charset="0"/>
            </a:endParaRP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E94CC6D8-34F3-44CB-8DAD-27E14968D5A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36" t="8195" r="621" b="57080"/>
          <a:stretch/>
        </p:blipFill>
        <p:spPr>
          <a:xfrm rot="12927023">
            <a:off x="4697" y="4328668"/>
            <a:ext cx="2520279" cy="2063323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0474F86E-F8EF-46AB-A619-849435BFCF5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1515" b="63424"/>
          <a:stretch/>
        </p:blipFill>
        <p:spPr>
          <a:xfrm rot="20018271">
            <a:off x="-23323" y="-76838"/>
            <a:ext cx="2520280" cy="2018485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74E8190C-99CC-4306-941E-5004F3FDB81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56" t="30286" r="34040" b="31056"/>
          <a:stretch/>
        </p:blipFill>
        <p:spPr>
          <a:xfrm rot="18537485">
            <a:off x="6511937" y="4441136"/>
            <a:ext cx="2813746" cy="2380606"/>
          </a:xfrm>
          <a:prstGeom prst="ellipse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E53D43E6-6374-4EB7-9FD3-1C502A4B37E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6" t="56081" r="58371" b="4810"/>
          <a:stretch/>
        </p:blipFill>
        <p:spPr>
          <a:xfrm rot="17050585">
            <a:off x="7021728" y="349273"/>
            <a:ext cx="2376475" cy="2025226"/>
          </a:xfrm>
          <a:prstGeom prst="ellipse">
            <a:avLst/>
          </a:prstGeom>
        </p:spPr>
      </p:pic>
      <p:graphicFrame>
        <p:nvGraphicFramePr>
          <p:cNvPr id="8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5142936"/>
              </p:ext>
            </p:extLst>
          </p:nvPr>
        </p:nvGraphicFramePr>
        <p:xfrm>
          <a:off x="1225190" y="878863"/>
          <a:ext cx="6984775" cy="5400598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{073A0DAA-6AF3-43AB-8588-CEC1D06C72B9}</a:tableStyleId>
              </a:tblPr>
              <a:tblGrid>
                <a:gridCol w="997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48233"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MONTAG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/>
                        <a:t>DIENSTAG</a:t>
                      </a:r>
                      <a:endParaRPr lang="de-DE" sz="10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MITTWOCH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DONNERSTAG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FREITAG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/>
                        <a:t>SAMSTAG</a:t>
                      </a:r>
                      <a:endParaRPr lang="de-DE" sz="10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SONNTAG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9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10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12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19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20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22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29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30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rgbClr val="C00000"/>
                        </a:solidFill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rgbClr val="C00000"/>
                        </a:solidFill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7" name="Grafik 6">
            <a:hlinkClick r:id="rId5"/>
            <a:extLst>
              <a:ext uri="{FF2B5EF4-FFF2-40B4-BE49-F238E27FC236}">
                <a16:creationId xmlns:a16="http://schemas.microsoft.com/office/drawing/2014/main" id="{2737C66E-C2A8-4C37-AAE4-EEEF349FD4C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64622" y="3144438"/>
            <a:ext cx="1801763" cy="305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3100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25191" y="260647"/>
            <a:ext cx="7256371" cy="573803"/>
          </a:xfrm>
        </p:spPr>
        <p:txBody>
          <a:bodyPr/>
          <a:lstStyle/>
          <a:p>
            <a:pPr algn="ctr"/>
            <a:r>
              <a:rPr lang="de-DE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Mai 2021</a:t>
            </a: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E94CC6D8-34F3-44CB-8DAD-27E14968D5A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36" t="8195" r="621" b="57080"/>
          <a:stretch/>
        </p:blipFill>
        <p:spPr>
          <a:xfrm rot="12927023">
            <a:off x="4697" y="4328668"/>
            <a:ext cx="2520279" cy="2063323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0474F86E-F8EF-46AB-A619-849435BFCF5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1515" b="63424"/>
          <a:stretch/>
        </p:blipFill>
        <p:spPr>
          <a:xfrm rot="20018271">
            <a:off x="-23323" y="-76838"/>
            <a:ext cx="2520280" cy="2018485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74E8190C-99CC-4306-941E-5004F3FDB81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56" t="30286" r="34040" b="31056"/>
          <a:stretch/>
        </p:blipFill>
        <p:spPr>
          <a:xfrm rot="18537485">
            <a:off x="6511937" y="4441136"/>
            <a:ext cx="2813746" cy="2380606"/>
          </a:xfrm>
          <a:prstGeom prst="ellipse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E53D43E6-6374-4EB7-9FD3-1C502A4B37E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6" t="56081" r="58371" b="4810"/>
          <a:stretch/>
        </p:blipFill>
        <p:spPr>
          <a:xfrm rot="17050585">
            <a:off x="6960803" y="144026"/>
            <a:ext cx="2376475" cy="2025226"/>
          </a:xfrm>
          <a:prstGeom prst="ellipse">
            <a:avLst/>
          </a:prstGeom>
        </p:spPr>
      </p:pic>
      <p:graphicFrame>
        <p:nvGraphicFramePr>
          <p:cNvPr id="8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18133134"/>
              </p:ext>
            </p:extLst>
          </p:nvPr>
        </p:nvGraphicFramePr>
        <p:xfrm>
          <a:off x="1208751" y="821091"/>
          <a:ext cx="7272811" cy="5615018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{073A0DAA-6AF3-43AB-8588-CEC1D06C72B9}</a:tableStyleId>
              </a:tblPr>
              <a:tblGrid>
                <a:gridCol w="10389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89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89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389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3897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3897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3897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7813"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MONTAG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/>
                        <a:t>DIENSTAG</a:t>
                      </a:r>
                      <a:endParaRPr lang="de-DE" sz="10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MITTWOCH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DONNERSTAG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FREITAG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/>
                        <a:t>SAMSTAG</a:t>
                      </a:r>
                      <a:endParaRPr lang="de-DE" sz="10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SONNTAG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4862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rgbClr val="C00000"/>
                        </a:solidFill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</a:t>
                      </a:r>
                    </a:p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200" b="0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Tag der Arbeit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4862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9</a:t>
                      </a:r>
                    </a:p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200" b="0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Muttertag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2895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10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12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13</a:t>
                      </a:r>
                    </a:p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100" b="0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Christi Himmelfahrt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34862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19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20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22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23</a:t>
                      </a:r>
                    </a:p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200" b="0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Pfingsten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34862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24</a:t>
                      </a:r>
                    </a:p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200" b="0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Pfingst-montag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29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30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34862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31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rgbClr val="C00000"/>
                        </a:solidFill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rgbClr val="C00000"/>
                        </a:solidFill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0165117"/>
                  </a:ext>
                </a:extLst>
              </a:tr>
            </a:tbl>
          </a:graphicData>
        </a:graphic>
      </p:graphicFrame>
      <p:pic>
        <p:nvPicPr>
          <p:cNvPr id="7" name="Grafik 6">
            <a:hlinkClick r:id="rId5"/>
            <a:extLst>
              <a:ext uri="{FF2B5EF4-FFF2-40B4-BE49-F238E27FC236}">
                <a16:creationId xmlns:a16="http://schemas.microsoft.com/office/drawing/2014/main" id="{2737C66E-C2A8-4C37-AAE4-EEEF349FD4C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7091" y="3100453"/>
            <a:ext cx="1585739" cy="26876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25191" y="114371"/>
            <a:ext cx="6984775" cy="720080"/>
          </a:xfrm>
        </p:spPr>
        <p:txBody>
          <a:bodyPr/>
          <a:lstStyle/>
          <a:p>
            <a:pPr algn="ctr"/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Juni 2021</a:t>
            </a:r>
            <a:endParaRPr lang="de-DE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anose="02020602080505020303" pitchFamily="18" charset="0"/>
            </a:endParaRP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E94CC6D8-34F3-44CB-8DAD-27E14968D5A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36" t="8195" r="621" b="57080"/>
          <a:stretch/>
        </p:blipFill>
        <p:spPr>
          <a:xfrm rot="12927023">
            <a:off x="4697" y="4328668"/>
            <a:ext cx="2520279" cy="2063323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0474F86E-F8EF-46AB-A619-849435BFCF5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1515" b="63424"/>
          <a:stretch/>
        </p:blipFill>
        <p:spPr>
          <a:xfrm rot="20018271">
            <a:off x="-23323" y="-76838"/>
            <a:ext cx="2520280" cy="2018485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74E8190C-99CC-4306-941E-5004F3FDB81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56" t="30286" r="34040" b="31056"/>
          <a:stretch/>
        </p:blipFill>
        <p:spPr>
          <a:xfrm rot="18537485">
            <a:off x="6511937" y="4441136"/>
            <a:ext cx="2813746" cy="2380606"/>
          </a:xfrm>
          <a:prstGeom prst="ellipse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E53D43E6-6374-4EB7-9FD3-1C502A4B37E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6" t="56081" r="58371" b="4810"/>
          <a:stretch/>
        </p:blipFill>
        <p:spPr>
          <a:xfrm rot="17050585">
            <a:off x="7021728" y="349273"/>
            <a:ext cx="2376475" cy="2025226"/>
          </a:xfrm>
          <a:prstGeom prst="ellipse">
            <a:avLst/>
          </a:prstGeom>
        </p:spPr>
      </p:pic>
      <p:graphicFrame>
        <p:nvGraphicFramePr>
          <p:cNvPr id="8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38925291"/>
              </p:ext>
            </p:extLst>
          </p:nvPr>
        </p:nvGraphicFramePr>
        <p:xfrm>
          <a:off x="1225191" y="728701"/>
          <a:ext cx="6984775" cy="5400598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{073A0DAA-6AF3-43AB-8588-CEC1D06C72B9}</a:tableStyleId>
              </a:tblPr>
              <a:tblGrid>
                <a:gridCol w="997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48233"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MONTAG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/>
                        <a:t>DIENSTAG</a:t>
                      </a:r>
                      <a:endParaRPr lang="de-DE" sz="10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MITTWOCH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DONNERSTAG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FREITAG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/>
                        <a:t>SAMSTAG</a:t>
                      </a:r>
                      <a:endParaRPr lang="de-DE" sz="10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SONNTAG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9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10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12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19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20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22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29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30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rgbClr val="C00000"/>
                        </a:solidFill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rgbClr val="C00000"/>
                        </a:solidFill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7" name="Grafik 6">
            <a:hlinkClick r:id="rId5"/>
            <a:extLst>
              <a:ext uri="{FF2B5EF4-FFF2-40B4-BE49-F238E27FC236}">
                <a16:creationId xmlns:a16="http://schemas.microsoft.com/office/drawing/2014/main" id="{2737C66E-C2A8-4C37-AAE4-EEEF349FD4C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6225076"/>
            <a:ext cx="1513731" cy="256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250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25191" y="114371"/>
            <a:ext cx="6984775" cy="720080"/>
          </a:xfrm>
        </p:spPr>
        <p:txBody>
          <a:bodyPr/>
          <a:lstStyle/>
          <a:p>
            <a:pPr algn="ctr"/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Juli 2021</a:t>
            </a:r>
            <a:endParaRPr lang="de-DE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anose="02020602080505020303" pitchFamily="18" charset="0"/>
            </a:endParaRP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E94CC6D8-34F3-44CB-8DAD-27E14968D5A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36" t="8195" r="621" b="57080"/>
          <a:stretch/>
        </p:blipFill>
        <p:spPr>
          <a:xfrm rot="12927023">
            <a:off x="4697" y="4328668"/>
            <a:ext cx="2520279" cy="2063323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0474F86E-F8EF-46AB-A619-849435BFCF5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1515" b="63424"/>
          <a:stretch/>
        </p:blipFill>
        <p:spPr>
          <a:xfrm rot="20018271">
            <a:off x="-23323" y="-76838"/>
            <a:ext cx="2520280" cy="2018485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74E8190C-99CC-4306-941E-5004F3FDB81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56" t="30286" r="34040" b="31056"/>
          <a:stretch/>
        </p:blipFill>
        <p:spPr>
          <a:xfrm rot="18537485">
            <a:off x="6511937" y="4441136"/>
            <a:ext cx="2813746" cy="2380606"/>
          </a:xfrm>
          <a:prstGeom prst="ellipse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E53D43E6-6374-4EB7-9FD3-1C502A4B37E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6" t="56081" r="58371" b="4810"/>
          <a:stretch/>
        </p:blipFill>
        <p:spPr>
          <a:xfrm rot="17050585">
            <a:off x="7021728" y="349273"/>
            <a:ext cx="2376475" cy="2025226"/>
          </a:xfrm>
          <a:prstGeom prst="ellipse">
            <a:avLst/>
          </a:prstGeom>
        </p:spPr>
      </p:pic>
      <p:graphicFrame>
        <p:nvGraphicFramePr>
          <p:cNvPr id="8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44210599"/>
              </p:ext>
            </p:extLst>
          </p:nvPr>
        </p:nvGraphicFramePr>
        <p:xfrm>
          <a:off x="1225191" y="728701"/>
          <a:ext cx="6984775" cy="5400598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{073A0DAA-6AF3-43AB-8588-CEC1D06C72B9}</a:tableStyleId>
              </a:tblPr>
              <a:tblGrid>
                <a:gridCol w="997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48233"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MONTAG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/>
                        <a:t>DIENSTAG</a:t>
                      </a:r>
                      <a:endParaRPr lang="de-DE" sz="10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MITTWOCH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DONNERSTAG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FREITAG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/>
                        <a:t>SAMSTAG</a:t>
                      </a:r>
                      <a:endParaRPr lang="de-DE" sz="10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SONNTAG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9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10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12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19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20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22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29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30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31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rgbClr val="C00000"/>
                        </a:solidFill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7" name="Grafik 6">
            <a:hlinkClick r:id="rId5"/>
            <a:extLst>
              <a:ext uri="{FF2B5EF4-FFF2-40B4-BE49-F238E27FC236}">
                <a16:creationId xmlns:a16="http://schemas.microsoft.com/office/drawing/2014/main" id="{2737C66E-C2A8-4C37-AAE4-EEEF349FD4C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6225075"/>
            <a:ext cx="1585739" cy="268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153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25191" y="114371"/>
            <a:ext cx="6984775" cy="720080"/>
          </a:xfrm>
        </p:spPr>
        <p:txBody>
          <a:bodyPr/>
          <a:lstStyle/>
          <a:p>
            <a:pPr algn="ctr"/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August 2021</a:t>
            </a:r>
            <a:endParaRPr lang="de-DE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anose="02020602080505020303" pitchFamily="18" charset="0"/>
            </a:endParaRP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E94CC6D8-34F3-44CB-8DAD-27E14968D5A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36" t="8195" r="621" b="57080"/>
          <a:stretch/>
        </p:blipFill>
        <p:spPr>
          <a:xfrm rot="12927023">
            <a:off x="4697" y="4328668"/>
            <a:ext cx="2520279" cy="2063323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0474F86E-F8EF-46AB-A619-849435BFCF5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1515" b="63424"/>
          <a:stretch/>
        </p:blipFill>
        <p:spPr>
          <a:xfrm rot="20018271">
            <a:off x="-23323" y="-76838"/>
            <a:ext cx="2520280" cy="2018485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74E8190C-99CC-4306-941E-5004F3FDB81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56" t="30286" r="34040" b="31056"/>
          <a:stretch/>
        </p:blipFill>
        <p:spPr>
          <a:xfrm rot="18537485">
            <a:off x="6511937" y="4441136"/>
            <a:ext cx="2813746" cy="2380606"/>
          </a:xfrm>
          <a:prstGeom prst="ellipse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E53D43E6-6374-4EB7-9FD3-1C502A4B37E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6" t="56081" r="58371" b="4810"/>
          <a:stretch/>
        </p:blipFill>
        <p:spPr>
          <a:xfrm rot="17050585">
            <a:off x="7021728" y="349273"/>
            <a:ext cx="2376475" cy="2025226"/>
          </a:xfrm>
          <a:prstGeom prst="ellipse">
            <a:avLst/>
          </a:prstGeom>
        </p:spPr>
      </p:pic>
      <p:graphicFrame>
        <p:nvGraphicFramePr>
          <p:cNvPr id="8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4112858"/>
              </p:ext>
            </p:extLst>
          </p:nvPr>
        </p:nvGraphicFramePr>
        <p:xfrm>
          <a:off x="1264836" y="781716"/>
          <a:ext cx="6984775" cy="5743629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{073A0DAA-6AF3-43AB-8588-CEC1D06C72B9}</a:tableStyleId>
              </a:tblPr>
              <a:tblGrid>
                <a:gridCol w="997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02825"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MONTAG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/>
                        <a:t>DIENSTAG</a:t>
                      </a:r>
                      <a:endParaRPr lang="de-DE" sz="10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MITTWOCH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DONNERSTAG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FREITAG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/>
                        <a:t>SAMSTAG</a:t>
                      </a:r>
                      <a:endParaRPr lang="de-DE" sz="10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SONNTAG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0134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rgbClr val="C00000"/>
                        </a:solidFill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0134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90134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9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10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12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90134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19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20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22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90134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29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90134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30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31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rgbClr val="C00000"/>
                        </a:solidFill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rgbClr val="C00000"/>
                        </a:solidFill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8931818"/>
                  </a:ext>
                </a:extLst>
              </a:tr>
            </a:tbl>
          </a:graphicData>
        </a:graphic>
      </p:graphicFrame>
      <p:pic>
        <p:nvPicPr>
          <p:cNvPr id="7" name="Grafik 6">
            <a:hlinkClick r:id="rId5"/>
            <a:extLst>
              <a:ext uri="{FF2B5EF4-FFF2-40B4-BE49-F238E27FC236}">
                <a16:creationId xmlns:a16="http://schemas.microsoft.com/office/drawing/2014/main" id="{2737C66E-C2A8-4C37-AAE4-EEEF349FD4C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6493" y="3144438"/>
            <a:ext cx="1801763" cy="305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5619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25191" y="114371"/>
            <a:ext cx="6984775" cy="720080"/>
          </a:xfrm>
        </p:spPr>
        <p:txBody>
          <a:bodyPr/>
          <a:lstStyle/>
          <a:p>
            <a:pPr algn="ctr"/>
            <a:r>
              <a:rPr lang="de-DE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September 2021</a:t>
            </a: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E94CC6D8-34F3-44CB-8DAD-27E14968D5A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36" t="8195" r="621" b="57080"/>
          <a:stretch/>
        </p:blipFill>
        <p:spPr>
          <a:xfrm rot="12927023">
            <a:off x="4697" y="4328668"/>
            <a:ext cx="2520279" cy="2063323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0474F86E-F8EF-46AB-A619-849435BFCF5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1515" b="63424"/>
          <a:stretch/>
        </p:blipFill>
        <p:spPr>
          <a:xfrm rot="20018271">
            <a:off x="-23323" y="-76838"/>
            <a:ext cx="2520280" cy="2018485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74E8190C-99CC-4306-941E-5004F3FDB81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56" t="30286" r="34040" b="31056"/>
          <a:stretch/>
        </p:blipFill>
        <p:spPr>
          <a:xfrm rot="18537485">
            <a:off x="6511937" y="4441136"/>
            <a:ext cx="2813746" cy="2380606"/>
          </a:xfrm>
          <a:prstGeom prst="ellipse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E53D43E6-6374-4EB7-9FD3-1C502A4B37E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6" t="56081" r="58371" b="4810"/>
          <a:stretch/>
        </p:blipFill>
        <p:spPr>
          <a:xfrm rot="17050585">
            <a:off x="7021728" y="349273"/>
            <a:ext cx="2376475" cy="2025226"/>
          </a:xfrm>
          <a:prstGeom prst="ellipse">
            <a:avLst/>
          </a:prstGeom>
        </p:spPr>
      </p:pic>
      <p:graphicFrame>
        <p:nvGraphicFramePr>
          <p:cNvPr id="8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20534348"/>
              </p:ext>
            </p:extLst>
          </p:nvPr>
        </p:nvGraphicFramePr>
        <p:xfrm>
          <a:off x="1225191" y="728701"/>
          <a:ext cx="6984775" cy="5400598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{073A0DAA-6AF3-43AB-8588-CEC1D06C72B9}</a:tableStyleId>
              </a:tblPr>
              <a:tblGrid>
                <a:gridCol w="997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48233"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MONTAG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/>
                        <a:t>DIENSTAG</a:t>
                      </a:r>
                      <a:endParaRPr lang="de-DE" sz="10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MITTWOCH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DONNERSTAG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FREITAG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/>
                        <a:t>SAMSTAG</a:t>
                      </a:r>
                      <a:endParaRPr lang="de-DE" sz="10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SONNTAG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9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10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12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19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20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22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29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30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rgbClr val="C00000"/>
                        </a:solidFill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rgbClr val="C00000"/>
                        </a:solidFill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7" name="Grafik 6">
            <a:hlinkClick r:id="rId5"/>
            <a:extLst>
              <a:ext uri="{FF2B5EF4-FFF2-40B4-BE49-F238E27FC236}">
                <a16:creationId xmlns:a16="http://schemas.microsoft.com/office/drawing/2014/main" id="{2737C66E-C2A8-4C37-AAE4-EEEF349FD4C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6322878"/>
            <a:ext cx="1801763" cy="305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8821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25191" y="114371"/>
            <a:ext cx="6984775" cy="720080"/>
          </a:xfrm>
        </p:spPr>
        <p:txBody>
          <a:bodyPr/>
          <a:lstStyle/>
          <a:p>
            <a:pPr algn="ctr"/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Oktober 2021</a:t>
            </a:r>
            <a:endParaRPr lang="de-DE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anose="02020602080505020303" pitchFamily="18" charset="0"/>
            </a:endParaRP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E94CC6D8-34F3-44CB-8DAD-27E14968D5A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36" t="8195" r="621" b="57080"/>
          <a:stretch/>
        </p:blipFill>
        <p:spPr>
          <a:xfrm rot="12927023">
            <a:off x="4697" y="4328668"/>
            <a:ext cx="2520279" cy="2063323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0474F86E-F8EF-46AB-A619-849435BFCF5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1515" b="63424"/>
          <a:stretch/>
        </p:blipFill>
        <p:spPr>
          <a:xfrm rot="20018271">
            <a:off x="-23323" y="-76838"/>
            <a:ext cx="2520280" cy="2018485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74E8190C-99CC-4306-941E-5004F3FDB81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56" t="30286" r="34040" b="31056"/>
          <a:stretch/>
        </p:blipFill>
        <p:spPr>
          <a:xfrm rot="18537485">
            <a:off x="6511937" y="4441136"/>
            <a:ext cx="2813746" cy="2380606"/>
          </a:xfrm>
          <a:prstGeom prst="ellipse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E53D43E6-6374-4EB7-9FD3-1C502A4B37E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6" t="56081" r="58371" b="4810"/>
          <a:stretch/>
        </p:blipFill>
        <p:spPr>
          <a:xfrm rot="17050585">
            <a:off x="7021728" y="349273"/>
            <a:ext cx="2376475" cy="2025226"/>
          </a:xfrm>
          <a:prstGeom prst="ellipse">
            <a:avLst/>
          </a:prstGeom>
        </p:spPr>
      </p:pic>
      <p:graphicFrame>
        <p:nvGraphicFramePr>
          <p:cNvPr id="8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24721281"/>
              </p:ext>
            </p:extLst>
          </p:nvPr>
        </p:nvGraphicFramePr>
        <p:xfrm>
          <a:off x="1225191" y="728701"/>
          <a:ext cx="6984775" cy="5436602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{073A0DAA-6AF3-43AB-8588-CEC1D06C72B9}</a:tableStyleId>
              </a:tblPr>
              <a:tblGrid>
                <a:gridCol w="997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51222"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MONTAG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/>
                        <a:t>DIENSTAG</a:t>
                      </a:r>
                      <a:endParaRPr lang="de-DE" sz="10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MITTWOCH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DONNERSTAG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FREITAG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/>
                        <a:t>SAMSTAG</a:t>
                      </a:r>
                      <a:endParaRPr lang="de-DE" sz="10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SONNTAG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7076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3</a:t>
                      </a:r>
                    </a:p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200" b="0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Tag der Dt. Einheit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97076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9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10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97076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12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97076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19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20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22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97076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29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30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31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7" name="Grafik 6">
            <a:hlinkClick r:id="rId5"/>
            <a:extLst>
              <a:ext uri="{FF2B5EF4-FFF2-40B4-BE49-F238E27FC236}">
                <a16:creationId xmlns:a16="http://schemas.microsoft.com/office/drawing/2014/main" id="{2737C66E-C2A8-4C37-AAE4-EEEF349FD4C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6322879"/>
            <a:ext cx="1657747" cy="280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5699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25191" y="114371"/>
            <a:ext cx="6984775" cy="720080"/>
          </a:xfrm>
        </p:spPr>
        <p:txBody>
          <a:bodyPr/>
          <a:lstStyle/>
          <a:p>
            <a:pPr algn="ctr"/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November</a:t>
            </a:r>
            <a:r>
              <a:rPr lang="de-DE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 2021</a:t>
            </a: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E94CC6D8-34F3-44CB-8DAD-27E14968D5A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36" t="8195" r="621" b="57080"/>
          <a:stretch/>
        </p:blipFill>
        <p:spPr>
          <a:xfrm rot="12927023">
            <a:off x="4697" y="4328668"/>
            <a:ext cx="2520279" cy="2063323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0474F86E-F8EF-46AB-A619-849435BFCF5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1515" b="63424"/>
          <a:stretch/>
        </p:blipFill>
        <p:spPr>
          <a:xfrm rot="20018271">
            <a:off x="-23323" y="-76838"/>
            <a:ext cx="2520280" cy="2018485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74E8190C-99CC-4306-941E-5004F3FDB81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56" t="30286" r="34040" b="31056"/>
          <a:stretch/>
        </p:blipFill>
        <p:spPr>
          <a:xfrm rot="18537485">
            <a:off x="6511937" y="4441136"/>
            <a:ext cx="2813746" cy="2380606"/>
          </a:xfrm>
          <a:prstGeom prst="ellipse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E53D43E6-6374-4EB7-9FD3-1C502A4B37E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6" t="56081" r="58371" b="4810"/>
          <a:stretch/>
        </p:blipFill>
        <p:spPr>
          <a:xfrm rot="17050585">
            <a:off x="7021728" y="349273"/>
            <a:ext cx="2376475" cy="2025226"/>
          </a:xfrm>
          <a:prstGeom prst="ellipse">
            <a:avLst/>
          </a:prstGeom>
        </p:spPr>
      </p:pic>
      <p:graphicFrame>
        <p:nvGraphicFramePr>
          <p:cNvPr id="8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64948910"/>
              </p:ext>
            </p:extLst>
          </p:nvPr>
        </p:nvGraphicFramePr>
        <p:xfrm>
          <a:off x="1225191" y="728701"/>
          <a:ext cx="6984775" cy="5400598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{073A0DAA-6AF3-43AB-8588-CEC1D06C72B9}</a:tableStyleId>
              </a:tblPr>
              <a:tblGrid>
                <a:gridCol w="997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48233"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MONTAG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/>
                        <a:t>DIENSTAG</a:t>
                      </a:r>
                      <a:endParaRPr lang="de-DE" sz="10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MITTWOCH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DONNERSTAG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FREITAG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/>
                        <a:t>SAMSTAG</a:t>
                      </a:r>
                      <a:endParaRPr lang="de-DE" sz="10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SONNTAG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9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10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12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19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20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22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29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30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rgbClr val="C00000"/>
                        </a:solidFill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rgbClr val="C00000"/>
                        </a:solidFill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7" name="Grafik 6">
            <a:hlinkClick r:id="rId5"/>
            <a:extLst>
              <a:ext uri="{FF2B5EF4-FFF2-40B4-BE49-F238E27FC236}">
                <a16:creationId xmlns:a16="http://schemas.microsoft.com/office/drawing/2014/main" id="{2737C66E-C2A8-4C37-AAE4-EEEF349FD4C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6237312"/>
            <a:ext cx="1513731" cy="256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5382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25191" y="114371"/>
            <a:ext cx="6984775" cy="720080"/>
          </a:xfrm>
        </p:spPr>
        <p:txBody>
          <a:bodyPr/>
          <a:lstStyle/>
          <a:p>
            <a:pPr algn="ctr"/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Dezember</a:t>
            </a:r>
            <a:r>
              <a:rPr lang="de-DE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 2021</a:t>
            </a: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E94CC6D8-34F3-44CB-8DAD-27E14968D5A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36" t="8195" r="621" b="57080"/>
          <a:stretch/>
        </p:blipFill>
        <p:spPr>
          <a:xfrm rot="12927023">
            <a:off x="4697" y="4328668"/>
            <a:ext cx="2520279" cy="2063323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0474F86E-F8EF-46AB-A619-849435BFCF5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61515" b="63424"/>
          <a:stretch/>
        </p:blipFill>
        <p:spPr>
          <a:xfrm rot="20018271">
            <a:off x="-23323" y="-76838"/>
            <a:ext cx="2520280" cy="2018485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74E8190C-99CC-4306-941E-5004F3FDB81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56" t="30286" r="34040" b="31056"/>
          <a:stretch/>
        </p:blipFill>
        <p:spPr>
          <a:xfrm rot="18537485">
            <a:off x="6511937" y="4441136"/>
            <a:ext cx="2813746" cy="2380606"/>
          </a:xfrm>
          <a:prstGeom prst="ellipse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E53D43E6-6374-4EB7-9FD3-1C502A4B37E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6" t="56081" r="58371" b="4810"/>
          <a:stretch/>
        </p:blipFill>
        <p:spPr>
          <a:xfrm rot="17050585">
            <a:off x="7021728" y="349273"/>
            <a:ext cx="2376475" cy="2025226"/>
          </a:xfrm>
          <a:prstGeom prst="ellipse">
            <a:avLst/>
          </a:prstGeom>
        </p:spPr>
      </p:pic>
      <p:graphicFrame>
        <p:nvGraphicFramePr>
          <p:cNvPr id="8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50101474"/>
              </p:ext>
            </p:extLst>
          </p:nvPr>
        </p:nvGraphicFramePr>
        <p:xfrm>
          <a:off x="1225191" y="728701"/>
          <a:ext cx="6984775" cy="5400598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{073A0DAA-6AF3-43AB-8588-CEC1D06C72B9}</a:tableStyleId>
              </a:tblPr>
              <a:tblGrid>
                <a:gridCol w="997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78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48233"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MONTAG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/>
                        <a:t>DIENSTAG</a:t>
                      </a:r>
                      <a:endParaRPr lang="de-DE" sz="10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MITTWOCH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DONNERSTAG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FREITAG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/>
                        <a:t>SAMSTAG</a:t>
                      </a:r>
                      <a:endParaRPr lang="de-DE" sz="1000" noProof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000" noProof="0" dirty="0"/>
                        <a:t>SONNTAG</a:t>
                      </a:r>
                      <a:endParaRPr lang="de-DE" sz="10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39" marR="705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chemeClr val="tx1"/>
                        </a:solidFill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9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10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12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15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16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19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20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21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22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23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24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25</a:t>
                      </a:r>
                    </a:p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200" b="0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Weih-nachten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26</a:t>
                      </a:r>
                    </a:p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200" b="0" kern="1200" noProof="0" dirty="0">
                          <a:solidFill>
                            <a:srgbClr val="C00000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Weih-nachten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90473"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27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28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29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30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1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31</a:t>
                      </a:r>
                    </a:p>
                    <a:p>
                      <a:pPr marL="45720" algn="l" rtl="0">
                        <a:lnSpc>
                          <a:spcPct val="130000"/>
                        </a:lnSpc>
                      </a:pPr>
                      <a:r>
                        <a:rPr lang="de-DE" sz="1400" b="0" kern="1200" noProof="0" dirty="0">
                          <a:solidFill>
                            <a:schemeClr val="tx1"/>
                          </a:solidFill>
                          <a:latin typeface="Batang" panose="02030600000101010101" pitchFamily="18" charset="-127"/>
                          <a:ea typeface="Batang" panose="02030600000101010101" pitchFamily="18" charset="-127"/>
                          <a:cs typeface="+mn-cs"/>
                        </a:rPr>
                        <a:t>Silvester</a:t>
                      </a: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rgbClr val="C00000"/>
                        </a:solidFill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" algn="l" rtl="0">
                        <a:lnSpc>
                          <a:spcPct val="130000"/>
                        </a:lnSpc>
                      </a:pPr>
                      <a:endParaRPr lang="de-DE" sz="1400" b="1" kern="1200" noProof="0" dirty="0">
                        <a:solidFill>
                          <a:srgbClr val="C00000"/>
                        </a:solidFill>
                        <a:latin typeface="Batang" panose="02030600000101010101" pitchFamily="18" charset="-127"/>
                        <a:ea typeface="Batang" panose="02030600000101010101" pitchFamily="18" charset="-127"/>
                        <a:cs typeface="+mn-cs"/>
                      </a:endParaRPr>
                    </a:p>
                  </a:txBody>
                  <a:tcPr marL="70538" marR="7053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7" name="Grafik 6">
            <a:hlinkClick r:id="rId5"/>
            <a:extLst>
              <a:ext uri="{FF2B5EF4-FFF2-40B4-BE49-F238E27FC236}">
                <a16:creationId xmlns:a16="http://schemas.microsoft.com/office/drawing/2014/main" id="{2737C66E-C2A8-4C37-AAE4-EEEF349FD4C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6322878"/>
            <a:ext cx="1801763" cy="305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8321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204086CB-B02E-4205-BC7D-C246008D7F1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565</Words>
  <Application>Microsoft Office PowerPoint</Application>
  <PresentationFormat>Bildschirmpräsentation (4:3)</PresentationFormat>
  <Paragraphs>496</Paragraphs>
  <Slides>12</Slides>
  <Notes>12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8" baseType="lpstr">
      <vt:lpstr>Batang</vt:lpstr>
      <vt:lpstr>Arial</vt:lpstr>
      <vt:lpstr>Baskerville Old Face</vt:lpstr>
      <vt:lpstr>Calibri</vt:lpstr>
      <vt:lpstr>Calibri Light</vt:lpstr>
      <vt:lpstr>Office</vt:lpstr>
      <vt:lpstr>Januar 2021</vt:lpstr>
      <vt:lpstr>Februar 2021</vt:lpstr>
      <vt:lpstr>März 2021</vt:lpstr>
      <vt:lpstr>April 2021</vt:lpstr>
      <vt:lpstr>Mai 2021</vt:lpstr>
      <vt:lpstr>Juni 2021</vt:lpstr>
      <vt:lpstr>Juli 2021</vt:lpstr>
      <vt:lpstr>August 2021</vt:lpstr>
      <vt:lpstr>September 2021</vt:lpstr>
      <vt:lpstr>Oktober 2021</vt:lpstr>
      <vt:lpstr>November 2021</vt:lpstr>
      <vt:lpstr>Dezember 2021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2013-07-11T20:36:37Z</dcterms:created>
  <dcterms:modified xsi:type="dcterms:W3CDTF">2020-10-07T10:22:42Z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TC102333509990</vt:lpwstr>
  </property>
</Properties>
</file>