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2"/>
  </p:sldMasterIdLst>
  <p:notesMasterIdLst>
    <p:notesMasterId r:id="rId15"/>
  </p:notes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174" y="8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43FD8-1BC9-466E-BC52-B8733A15EA0D}" type="datetimeFigureOut">
              <a:rPr lang="de-DE" smtClean="0"/>
              <a:pPr/>
              <a:t>22.10.2017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6F8FC-2E7F-4F65-9E9E-5DE6FF4E853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57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www.office-lernen.com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6F8FC-2E7F-4F65-9E9E-5DE6FF4E8535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www.office-lernen.com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6F8FC-2E7F-4F65-9E9E-5DE6FF4E8535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www.office-lernen.com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6F8FC-2E7F-4F65-9E9E-5DE6FF4E8535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www.office-lernen.com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6F8FC-2E7F-4F65-9E9E-5DE6FF4E8535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www.office-lernen.com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6F8FC-2E7F-4F65-9E9E-5DE6FF4E8535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www.office-lernen.com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6F8FC-2E7F-4F65-9E9E-5DE6FF4E8535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www.office-lernen.com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6F8FC-2E7F-4F65-9E9E-5DE6FF4E8535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www.office-lernen.com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6F8FC-2E7F-4F65-9E9E-5DE6FF4E8535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www.office-lernen.com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6F8FC-2E7F-4F65-9E9E-5DE6FF4E8535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www.office-lernen.com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6F8FC-2E7F-4F65-9E9E-5DE6FF4E8535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www.office-lernen.com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6F8FC-2E7F-4F65-9E9E-5DE6FF4E8535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www.office-lernen.com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6F8FC-2E7F-4F65-9E9E-5DE6FF4E8535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1547336" y="911354"/>
            <a:ext cx="3922776" cy="75533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669" y="1586560"/>
            <a:ext cx="5804111" cy="6348316"/>
          </a:xfrm>
        </p:spPr>
        <p:txBody>
          <a:bodyPr anchor="ctr">
            <a:noAutofit/>
          </a:bodyPr>
          <a:lstStyle>
            <a:lvl1pPr algn="ctr">
              <a:defRPr sz="5625" spc="45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5963" y="8636619"/>
            <a:ext cx="4525523" cy="1072181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125" b="1" i="0" cap="all" spc="225" baseline="0">
                <a:solidFill>
                  <a:schemeClr val="tx2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669" y="9209314"/>
            <a:ext cx="1310469" cy="503334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49F141B-B5E8-46B8-87EC-A18540713114}" type="datetimeFigureOut">
              <a:rPr lang="de-DE" smtClean="0"/>
              <a:pPr/>
              <a:t>22.10.2017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1437" y="9209314"/>
            <a:ext cx="2314575" cy="499483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00311" y="9209314"/>
            <a:ext cx="1310469" cy="499483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DD13427-B6BD-4C10-8708-0DDE7801C7B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59449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159449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672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141B-B5E8-46B8-87EC-A18540713114}" type="datetimeFigureOut">
              <a:rPr lang="de-DE" smtClean="0"/>
              <a:pPr/>
              <a:t>22.10.2017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13427-B6BD-4C10-8708-0DDE7801C7B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36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72683" y="552336"/>
            <a:ext cx="1328948" cy="8089472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1" y="552336"/>
            <a:ext cx="4357138" cy="808947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141B-B5E8-46B8-87EC-A18540713114}" type="datetimeFigureOut">
              <a:rPr lang="de-DE" smtClean="0"/>
              <a:pPr/>
              <a:t>22.10.2017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13427-B6BD-4C10-8708-0DDE7801C7B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292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141B-B5E8-46B8-87EC-A18540713114}" type="datetimeFigureOut">
              <a:rPr lang="de-DE" smtClean="0"/>
              <a:pPr/>
              <a:t>22.10.2017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13427-B6BD-4C10-8708-0DDE7801C7B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305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1" y="0"/>
            <a:ext cx="1583234" cy="9906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148" y="1551174"/>
            <a:ext cx="4605227" cy="5871128"/>
          </a:xfrm>
        </p:spPr>
        <p:txBody>
          <a:bodyPr anchor="b">
            <a:normAutofit/>
          </a:bodyPr>
          <a:lstStyle>
            <a:lvl1pPr>
              <a:defRPr sz="4725" spc="45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149" y="7453019"/>
            <a:ext cx="3947337" cy="13738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25" b="1" i="0" cap="all" spc="225" baseline="0">
                <a:solidFill>
                  <a:schemeClr val="accent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0558" y="9209314"/>
            <a:ext cx="840345" cy="50333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49F141B-B5E8-46B8-87EC-A18540713114}" type="datetimeFigureOut">
              <a:rPr lang="de-DE" smtClean="0"/>
              <a:pPr/>
              <a:t>22.10.2017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9474" y="9209314"/>
            <a:ext cx="2314575" cy="49948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92619" y="9209314"/>
            <a:ext cx="836756" cy="49948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DD13427-B6BD-4C10-8708-0DDE7801C7B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Freeform 11"/>
          <p:cNvSpPr/>
          <p:nvPr/>
        </p:nvSpPr>
        <p:spPr bwMode="auto">
          <a:xfrm>
            <a:off x="491840" y="0"/>
            <a:ext cx="926009" cy="9906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1" y="0"/>
            <a:ext cx="1583234" cy="9906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59590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3302000"/>
            <a:ext cx="2695194" cy="522816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9385" y="3302000"/>
            <a:ext cx="2695194" cy="522816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141B-B5E8-46B8-87EC-A18540713114}" type="datetimeFigureOut">
              <a:rPr lang="de-DE" smtClean="0"/>
              <a:pPr/>
              <a:t>22.10.2017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13427-B6BD-4C10-8708-0DDE7801C7B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18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32" y="550336"/>
            <a:ext cx="5722144" cy="21573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374" y="3177250"/>
            <a:ext cx="2708910" cy="913653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350" b="1" cap="all" spc="113" baseline="0">
                <a:solidFill>
                  <a:schemeClr val="tx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6374" y="4202036"/>
            <a:ext cx="2708910" cy="432813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1549" y="3177250"/>
            <a:ext cx="2708910" cy="913653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350" b="1" cap="all" spc="113" baseline="0">
                <a:solidFill>
                  <a:schemeClr val="tx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1549" y="4202036"/>
            <a:ext cx="2708910" cy="432813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141B-B5E8-46B8-87EC-A18540713114}" type="datetimeFigureOut">
              <a:rPr lang="de-DE" smtClean="0"/>
              <a:pPr/>
              <a:t>22.10.2017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13427-B6BD-4C10-8708-0DDE7801C7B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25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141B-B5E8-46B8-87EC-A18540713114}" type="datetimeFigureOut">
              <a:rPr lang="de-DE" smtClean="0"/>
              <a:pPr/>
              <a:t>22.10.2017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13427-B6BD-4C10-8708-0DDE7801C7B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936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141B-B5E8-46B8-87EC-A18540713114}" type="datetimeFigureOut">
              <a:rPr lang="de-DE" smtClean="0"/>
              <a:pPr/>
              <a:t>22.10.2017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13427-B6BD-4C10-8708-0DDE7801C7B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68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4156770" y="0"/>
            <a:ext cx="2701231" cy="9906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060" y="660401"/>
            <a:ext cx="1739315" cy="1728525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350" b="1" i="0" cap="all" spc="169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41" y="1329433"/>
            <a:ext cx="3464111" cy="72007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0060" y="2515263"/>
            <a:ext cx="1739315" cy="601490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050" baseline="0">
                <a:solidFill>
                  <a:schemeClr val="bg2"/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0342" y="9209314"/>
            <a:ext cx="693762" cy="503334"/>
          </a:xfrm>
        </p:spPr>
        <p:txBody>
          <a:bodyPr/>
          <a:lstStyle/>
          <a:p>
            <a:fld id="{749F141B-B5E8-46B8-87EC-A18540713114}" type="datetimeFigureOut">
              <a:rPr lang="de-DE" smtClean="0"/>
              <a:pPr/>
              <a:t>22.10.2017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3287" y="9209314"/>
            <a:ext cx="1958726" cy="499483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01195" y="9209314"/>
            <a:ext cx="693257" cy="499483"/>
          </a:xfrm>
        </p:spPr>
        <p:txBody>
          <a:bodyPr/>
          <a:lstStyle/>
          <a:p>
            <a:fld id="{8DD13427-B6BD-4C10-8708-0DDE7801C7B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59449" cy="99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159449" cy="99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263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9449" y="2"/>
            <a:ext cx="4137517" cy="990599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4156770" y="0"/>
            <a:ext cx="2701231" cy="9906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159449" cy="99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060" y="660400"/>
            <a:ext cx="1739316" cy="172852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350" b="1" i="0" spc="169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0060" y="2515263"/>
            <a:ext cx="1739316" cy="601490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050" baseline="0">
                <a:solidFill>
                  <a:schemeClr val="bg2"/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0847" y="9209314"/>
            <a:ext cx="693257" cy="503334"/>
          </a:xfrm>
        </p:spPr>
        <p:txBody>
          <a:bodyPr/>
          <a:lstStyle/>
          <a:p>
            <a:fld id="{749F141B-B5E8-46B8-87EC-A18540713114}" type="datetimeFigureOut">
              <a:rPr lang="de-DE" smtClean="0"/>
              <a:pPr/>
              <a:t>22.10.2017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3287" y="9209314"/>
            <a:ext cx="1958726" cy="499483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92115" y="9209314"/>
            <a:ext cx="710595" cy="499483"/>
          </a:xfrm>
        </p:spPr>
        <p:txBody>
          <a:bodyPr/>
          <a:lstStyle/>
          <a:p>
            <a:fld id="{8DD13427-B6BD-4C10-8708-0DDE7801C7B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159449" cy="99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905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068" y="552334"/>
            <a:ext cx="5725307" cy="2155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068" y="3302003"/>
            <a:ext cx="5725307" cy="5190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4069" y="9209314"/>
            <a:ext cx="1310469" cy="503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49F141B-B5E8-46B8-87EC-A18540713114}" type="datetimeFigureOut">
              <a:rPr lang="de-DE" smtClean="0"/>
              <a:pPr/>
              <a:t>22.10.2017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209314"/>
            <a:ext cx="2314575" cy="499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4" y="9209314"/>
            <a:ext cx="1585912" cy="499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DD13427-B6BD-4C10-8708-0DDE7801C7B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Rectangle 11"/>
          <p:cNvSpPr/>
          <p:nvPr/>
        </p:nvSpPr>
        <p:spPr>
          <a:xfrm>
            <a:off x="6698551" y="0"/>
            <a:ext cx="159449" cy="99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6698551" y="0"/>
            <a:ext cx="159449" cy="99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509318" cy="9906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8769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3825" kern="1200" cap="all" spc="113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51435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51435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51435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51435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51435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51435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51435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51435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51435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5884863" y="2117725"/>
            <a:ext cx="5510212" cy="56546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25504349"/>
              </p:ext>
            </p:extLst>
          </p:nvPr>
        </p:nvGraphicFramePr>
        <p:xfrm>
          <a:off x="551468" y="5745088"/>
          <a:ext cx="5760643" cy="3548496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822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10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de-DE" sz="2800" b="1" kern="140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de-DE" sz="2800" b="1" kern="140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de-DE" sz="2800" b="1" kern="140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S</a:t>
                      </a:r>
                      <a:endParaRPr lang="de-DE" sz="2800" b="1" kern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S</a:t>
                      </a:r>
                      <a:endParaRPr lang="de-DE" sz="2800" b="1" kern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"/>
                        </a:rPr>
                        <a:t>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"/>
                        </a:rPr>
                        <a:t>7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"/>
                        </a:rPr>
                        <a:t>13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"/>
                        </a:rPr>
                        <a:t>14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"/>
                        </a:rPr>
                        <a:t>20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"/>
                        </a:rPr>
                        <a:t>21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"/>
                        </a:rPr>
                        <a:t>27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"/>
                        </a:rPr>
                        <a:t>28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Gill Sans MT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Gill Sans MT"/>
                      </a:endParaRP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>
                        <a:solidFill>
                          <a:schemeClr val="tx1"/>
                        </a:solidFill>
                        <a:effectLst/>
                        <a:latin typeface="Gill Sans MT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>
                        <a:solidFill>
                          <a:schemeClr val="tx1"/>
                        </a:solidFill>
                        <a:effectLst/>
                        <a:latin typeface="Gill Sans MT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>
                        <a:solidFill>
                          <a:schemeClr val="tx1"/>
                        </a:solidFill>
                        <a:effectLst/>
                        <a:latin typeface="Gill Sans MT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"/>
                      </a:endParaRP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90" y="0"/>
            <a:ext cx="6858000" cy="45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476671" y="4820334"/>
            <a:ext cx="58354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Januar 2018</a:t>
            </a:r>
          </a:p>
          <a:p>
            <a:pPr algn="ctr"/>
            <a:r>
              <a:rPr lang="de-D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5884863" y="2117725"/>
            <a:ext cx="5510212" cy="56546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90" y="0"/>
            <a:ext cx="6858000" cy="45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476672" y="4820334"/>
            <a:ext cx="58326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Oktober 2018</a:t>
            </a:r>
          </a:p>
          <a:p>
            <a:pPr algn="ctr"/>
            <a:r>
              <a:rPr lang="de-DE" sz="4000" b="1" dirty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 </a:t>
            </a:r>
          </a:p>
        </p:txBody>
      </p:sp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2627313" y="5578475"/>
            <a:ext cx="2519362" cy="1411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2627313" y="5578475"/>
            <a:ext cx="2519362" cy="1411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940563"/>
              </p:ext>
            </p:extLst>
          </p:nvPr>
        </p:nvGraphicFramePr>
        <p:xfrm>
          <a:off x="561838" y="5691095"/>
          <a:ext cx="5760643" cy="3582384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822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290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F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24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rgbClr val="C00000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7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24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14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24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21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24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28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24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30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31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24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627313" y="5578475"/>
            <a:ext cx="2519362" cy="1411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082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90" y="0"/>
            <a:ext cx="6858000" cy="45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476671" y="4820334"/>
            <a:ext cx="58326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November 2018</a:t>
            </a:r>
          </a:p>
          <a:p>
            <a:pPr algn="ctr"/>
            <a:r>
              <a:rPr lang="de-DE" sz="4000" b="1" dirty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 </a:t>
            </a:r>
          </a:p>
        </p:txBody>
      </p:sp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2627313" y="5578475"/>
            <a:ext cx="2519362" cy="1411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2627313" y="5578475"/>
            <a:ext cx="2519362" cy="1411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938323"/>
              </p:ext>
            </p:extLst>
          </p:nvPr>
        </p:nvGraphicFramePr>
        <p:xfrm>
          <a:off x="548681" y="5745088"/>
          <a:ext cx="5760636" cy="3528393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822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180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F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31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Adobe Fangsong Std R" panose="02020400000000000000" pitchFamily="18" charset="-128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Adobe Fangsong Std R" panose="02020400000000000000" pitchFamily="18" charset="-128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4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31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10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11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31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12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13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14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15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16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17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18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31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19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20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21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22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23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24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25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34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26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27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28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29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30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dobe Fangsong Std R" panose="02020400000000000000" pitchFamily="18" charset="-128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dobe Fangsong Std R" panose="02020400000000000000" pitchFamily="18" charset="-128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627313" y="5578475"/>
            <a:ext cx="2519362" cy="1411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634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90" y="0"/>
            <a:ext cx="6858000" cy="45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515467" y="4774147"/>
            <a:ext cx="58326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Dezember 2018</a:t>
            </a:r>
          </a:p>
          <a:p>
            <a:r>
              <a:rPr lang="de-DE" sz="4000" b="1" dirty="0"/>
              <a:t> </a:t>
            </a:r>
          </a:p>
        </p:txBody>
      </p:sp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2627313" y="5578475"/>
            <a:ext cx="2519362" cy="1411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2627313" y="5578475"/>
            <a:ext cx="2519362" cy="1411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709812"/>
              </p:ext>
            </p:extLst>
          </p:nvPr>
        </p:nvGraphicFramePr>
        <p:xfrm>
          <a:off x="476672" y="5817096"/>
          <a:ext cx="5832645" cy="337057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833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32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32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0908"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F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669"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63"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9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669"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16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669"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23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695"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rgbClr val="C00000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rgbClr val="C00000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30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695"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31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3935104022"/>
                  </a:ext>
                </a:extLst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627313" y="5578475"/>
            <a:ext cx="2519362" cy="1411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894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5884863" y="2117725"/>
            <a:ext cx="5510212" cy="56546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90" y="0"/>
            <a:ext cx="6858000" cy="457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476672" y="4820334"/>
            <a:ext cx="58326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Februar 2018</a:t>
            </a:r>
          </a:p>
          <a:p>
            <a:pPr algn="ctr"/>
            <a:r>
              <a:rPr lang="de-D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 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227321"/>
              </p:ext>
            </p:extLst>
          </p:nvPr>
        </p:nvGraphicFramePr>
        <p:xfrm>
          <a:off x="548682" y="5745088"/>
          <a:ext cx="5760636" cy="3456382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822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1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0545"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  <a:cs typeface="+mn-cs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  <a:cs typeface="+mn-cs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  <a:cs typeface="+mn-cs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  <a:cs typeface="+mn-cs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  <a:cs typeface="+mn-cs"/>
                        </a:rPr>
                        <a:t>F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  <a:cs typeface="+mn-cs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  <a:cs typeface="+mn-cs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161"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  <a:cs typeface="+mn-cs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  <a:cs typeface="+mn-cs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  <a:cs typeface="+mn-cs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  <a:cs typeface="+mn-cs"/>
                        </a:rPr>
                        <a:t>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  <a:cs typeface="+mn-cs"/>
                        </a:rPr>
                        <a:t>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  <a:cs typeface="+mn-cs"/>
                        </a:rPr>
                        <a:t>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  <a:cs typeface="+mn-cs"/>
                        </a:rPr>
                        <a:t>4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161"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  <a:cs typeface="+mn-cs"/>
                        </a:rPr>
                        <a:t>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  <a:cs typeface="+mn-cs"/>
                        </a:rPr>
                        <a:t>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  <a:cs typeface="+mn-cs"/>
                        </a:rPr>
                        <a:t>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  <a:cs typeface="+mn-cs"/>
                        </a:rPr>
                        <a:t>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  <a:cs typeface="+mn-cs"/>
                        </a:rPr>
                        <a:t>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  <a:cs typeface="+mn-cs"/>
                        </a:rPr>
                        <a:t>10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  <a:cs typeface="+mn-cs"/>
                        </a:rPr>
                        <a:t>11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161"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  <a:cs typeface="+mn-cs"/>
                        </a:rPr>
                        <a:t>12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  <a:cs typeface="+mn-cs"/>
                        </a:rPr>
                        <a:t>13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  <a:cs typeface="+mn-cs"/>
                        </a:rPr>
                        <a:t>14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  <a:cs typeface="+mn-cs"/>
                        </a:rPr>
                        <a:t>15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  <a:cs typeface="+mn-cs"/>
                        </a:rPr>
                        <a:t>16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  <a:cs typeface="+mn-cs"/>
                        </a:rPr>
                        <a:t>17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  <a:cs typeface="+mn-cs"/>
                        </a:rPr>
                        <a:t>18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161"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  <a:cs typeface="+mn-cs"/>
                        </a:rPr>
                        <a:t>19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  <a:cs typeface="+mn-cs"/>
                        </a:rPr>
                        <a:t>20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  <a:cs typeface="+mn-cs"/>
                        </a:rPr>
                        <a:t>21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  <a:cs typeface="+mn-cs"/>
                        </a:rPr>
                        <a:t>22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  <a:cs typeface="+mn-cs"/>
                        </a:rPr>
                        <a:t>23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  <a:cs typeface="+mn-cs"/>
                        </a:rPr>
                        <a:t>24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  <a:cs typeface="+mn-cs"/>
                        </a:rPr>
                        <a:t>25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193"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  <a:cs typeface="+mn-cs"/>
                        </a:rPr>
                        <a:t>26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  <a:cs typeface="+mn-cs"/>
                        </a:rPr>
                        <a:t>27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  <a:cs typeface="+mn-cs"/>
                        </a:rPr>
                        <a:t>28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  <a:cs typeface="+mn-cs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  <a:cs typeface="+mn-cs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de-DE" sz="2800" kern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  <a:cs typeface="+mn-cs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de-DE" sz="2800" kern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  <a:cs typeface="+mn-cs"/>
                      </a:endParaRP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2627313" y="5578475"/>
            <a:ext cx="2519362" cy="1411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63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90" y="0"/>
            <a:ext cx="6858000" cy="45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514070" y="4915516"/>
            <a:ext cx="58354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März 2018</a:t>
            </a:r>
          </a:p>
          <a:p>
            <a:pPr algn="ctr"/>
            <a:r>
              <a:rPr lang="de-D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 </a:t>
            </a:r>
          </a:p>
        </p:txBody>
      </p:sp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2627313" y="5578475"/>
            <a:ext cx="2519362" cy="1411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2627313" y="5578475"/>
            <a:ext cx="2519362" cy="1411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763153"/>
              </p:ext>
            </p:extLst>
          </p:nvPr>
        </p:nvGraphicFramePr>
        <p:xfrm>
          <a:off x="692696" y="5946067"/>
          <a:ext cx="5760643" cy="3346394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822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334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F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60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4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60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11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60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18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60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25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63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rgbClr val="C00000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30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31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ontrol 2"/>
          <p:cNvSpPr>
            <a:spLocks noChangeArrowheads="1" noChangeShapeType="1"/>
          </p:cNvSpPr>
          <p:nvPr/>
        </p:nvSpPr>
        <p:spPr bwMode="auto">
          <a:xfrm>
            <a:off x="2627313" y="5578475"/>
            <a:ext cx="2519362" cy="1411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54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5884863" y="2117725"/>
            <a:ext cx="5510212" cy="56546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90" y="0"/>
            <a:ext cx="6858000" cy="457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408458" y="4736976"/>
            <a:ext cx="58326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April 2018</a:t>
            </a:r>
          </a:p>
          <a:p>
            <a:pPr algn="ctr"/>
            <a:r>
              <a:rPr lang="de-D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 </a:t>
            </a:r>
          </a:p>
        </p:txBody>
      </p:sp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2627313" y="5578475"/>
            <a:ext cx="2519362" cy="1411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2627313" y="5578475"/>
            <a:ext cx="2519362" cy="1411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296601"/>
              </p:ext>
            </p:extLst>
          </p:nvPr>
        </p:nvGraphicFramePr>
        <p:xfrm>
          <a:off x="704948" y="5745088"/>
          <a:ext cx="5609744" cy="3574934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801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1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1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13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13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13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516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F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2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62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rgbClr val="C00000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8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62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15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62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22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65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29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65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30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2092536554"/>
                  </a:ext>
                </a:extLst>
              </a:tr>
            </a:tbl>
          </a:graphicData>
        </a:graphic>
      </p:graphicFrame>
      <p:sp>
        <p:nvSpPr>
          <p:cNvPr id="7" name="Control 1"/>
          <p:cNvSpPr>
            <a:spLocks noChangeArrowheads="1" noChangeShapeType="1"/>
          </p:cNvSpPr>
          <p:nvPr/>
        </p:nvSpPr>
        <p:spPr bwMode="auto">
          <a:xfrm>
            <a:off x="2627313" y="5578475"/>
            <a:ext cx="2519362" cy="1411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35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" y="0"/>
            <a:ext cx="6858000" cy="45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476672" y="4820334"/>
            <a:ext cx="58326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Mai 2018</a:t>
            </a:r>
          </a:p>
          <a:p>
            <a:pPr algn="ctr"/>
            <a:r>
              <a:rPr lang="de-D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 </a:t>
            </a:r>
          </a:p>
        </p:txBody>
      </p:sp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2627313" y="5578475"/>
            <a:ext cx="2519362" cy="1411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2627313" y="5578475"/>
            <a:ext cx="2519362" cy="1411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393147"/>
              </p:ext>
            </p:extLst>
          </p:nvPr>
        </p:nvGraphicFramePr>
        <p:xfrm>
          <a:off x="554969" y="5745088"/>
          <a:ext cx="5760643" cy="3493002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822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249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F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98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rgbClr val="C00000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6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98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rgbClr val="C00000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13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98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20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98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rgbClr val="C00000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27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98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30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31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98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627313" y="5578475"/>
            <a:ext cx="2519362" cy="1411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529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5884863" y="2117725"/>
            <a:ext cx="5510212" cy="56546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" y="0"/>
            <a:ext cx="6858000" cy="45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476671" y="4820334"/>
            <a:ext cx="58326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Juni 2018</a:t>
            </a:r>
          </a:p>
          <a:p>
            <a:pPr algn="ctr"/>
            <a:r>
              <a:rPr lang="de-D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 </a:t>
            </a:r>
          </a:p>
        </p:txBody>
      </p:sp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2627313" y="5578475"/>
            <a:ext cx="2519362" cy="1411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2627313" y="5578475"/>
            <a:ext cx="2519362" cy="1411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975058"/>
              </p:ext>
            </p:extLst>
          </p:nvPr>
        </p:nvGraphicFramePr>
        <p:xfrm>
          <a:off x="515467" y="5745088"/>
          <a:ext cx="5832645" cy="3617942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833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32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32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1399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F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78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3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78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10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78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17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78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24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81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30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627313" y="5578475"/>
            <a:ext cx="2519362" cy="1411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231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5884863" y="2117725"/>
            <a:ext cx="5510212" cy="56546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90" y="0"/>
            <a:ext cx="6858000" cy="45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521506" y="4945062"/>
            <a:ext cx="5688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Juli 2018</a:t>
            </a:r>
          </a:p>
          <a:p>
            <a:pPr algn="ctr"/>
            <a:r>
              <a:rPr lang="de-D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 </a:t>
            </a:r>
          </a:p>
        </p:txBody>
      </p:sp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2627313" y="5578475"/>
            <a:ext cx="2519362" cy="1411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2627313" y="5578475"/>
            <a:ext cx="2519362" cy="1411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35202"/>
              </p:ext>
            </p:extLst>
          </p:nvPr>
        </p:nvGraphicFramePr>
        <p:xfrm>
          <a:off x="623477" y="6063783"/>
          <a:ext cx="5616625" cy="3368242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80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2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2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2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323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F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18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18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8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18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15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18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22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20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29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20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30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31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3370324729"/>
                  </a:ext>
                </a:extLst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627313" y="5578475"/>
            <a:ext cx="2519362" cy="1411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36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5884863" y="2117725"/>
            <a:ext cx="5510212" cy="56546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90" y="0"/>
            <a:ext cx="6858000" cy="45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476671" y="4820334"/>
            <a:ext cx="58326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August 2018</a:t>
            </a:r>
          </a:p>
          <a:p>
            <a:pPr algn="ctr"/>
            <a:r>
              <a:rPr lang="de-DE" sz="4000" b="1" dirty="0">
                <a:solidFill>
                  <a:schemeClr val="bg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 </a:t>
            </a:r>
          </a:p>
        </p:txBody>
      </p:sp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2627313" y="5578475"/>
            <a:ext cx="2519362" cy="1411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2627313" y="5578475"/>
            <a:ext cx="2519362" cy="1411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578401"/>
              </p:ext>
            </p:extLst>
          </p:nvPr>
        </p:nvGraphicFramePr>
        <p:xfrm>
          <a:off x="620688" y="5817096"/>
          <a:ext cx="5832645" cy="3456382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833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32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32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054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F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16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5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16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12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16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19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16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26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19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30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31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627313" y="5578475"/>
            <a:ext cx="2519362" cy="1411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886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90" y="0"/>
            <a:ext cx="6858000" cy="45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476671" y="4820334"/>
            <a:ext cx="58782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September 2018</a:t>
            </a:r>
          </a:p>
          <a:p>
            <a:pPr algn="ctr"/>
            <a:r>
              <a:rPr lang="de-D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 </a:t>
            </a:r>
          </a:p>
        </p:txBody>
      </p:sp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2627313" y="5578475"/>
            <a:ext cx="2519362" cy="1411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2627313" y="5578475"/>
            <a:ext cx="2519362" cy="1411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505426"/>
              </p:ext>
            </p:extLst>
          </p:nvPr>
        </p:nvGraphicFramePr>
        <p:xfrm>
          <a:off x="607444" y="5745088"/>
          <a:ext cx="5760636" cy="3528393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822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08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180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F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31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Gill Sans MT (Textkörper)"/>
                        <a:ea typeface="Adobe Fangsong Std R" panose="02020400000000000000" pitchFamily="18" charset="-128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31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9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31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16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31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19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23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34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tx1"/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29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ill Sans MT (Textkörper)"/>
                          <a:ea typeface="Adobe Fangsong Std R" panose="02020400000000000000" pitchFamily="18" charset="-128"/>
                        </a:rPr>
                        <a:t>30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627313" y="5578475"/>
            <a:ext cx="2519362" cy="1411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299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A8837D-31D0-4055-AC7E-43BA08C1F0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TM10001106[[fn=Abzeichen]]</Template>
  <TotalTime>0</TotalTime>
  <Words>545</Words>
  <Application>Microsoft Office PowerPoint</Application>
  <PresentationFormat>A4-Papier (210 x 297 mm)</PresentationFormat>
  <Paragraphs>497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Adobe Fangsong Std R</vt:lpstr>
      <vt:lpstr>Arial</vt:lpstr>
      <vt:lpstr>Calibri</vt:lpstr>
      <vt:lpstr>Gill Sans MT</vt:lpstr>
      <vt:lpstr>Gill Sans MT (Textkörper)</vt:lpstr>
      <vt:lpstr>Impact</vt:lpstr>
      <vt:lpstr>Times New Roman</vt:lpstr>
      <vt:lpstr>Badge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Sejla</dc:creator>
  <cp:lastModifiedBy>Sejla Memic</cp:lastModifiedBy>
  <cp:revision>8</cp:revision>
  <dcterms:created xsi:type="dcterms:W3CDTF">2013-07-17T21:07:08Z</dcterms:created>
  <dcterms:modified xsi:type="dcterms:W3CDTF">2017-10-22T20:30:04Z</dcterms:modified>
  <cp:category>Internet, Verbraucherschutz, Datenschutz, Jugendschutz, Meinungsfreiheit, Web 2.0, Computer, Online-Reputation, Web-Design, Open Office, Open Source Software, Bildbearbeitung, Mirosoft Office 2010, Office Web Apps, Office Mobile 2010, Online-Marketing, Social Media Marketing, Windows Live SkyDrive, Coaching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TC026302039991</vt:lpwstr>
  </property>
</Properties>
</file>