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76579925650558"/>
          <c:y val="8.1081081081081086E-2"/>
          <c:w val="0.49318463444857497"/>
          <c:h val="0.754504504504504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Ost</c:v>
                </c:pt>
              </c:strCache>
            </c:strRef>
          </c:tx>
          <c:spPr>
            <a:solidFill>
              <a:schemeClr val="accent1"/>
            </a:solidFill>
            <a:ln w="1264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29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1. Qrtl.</c:v>
                </c:pt>
                <c:pt idx="1">
                  <c:v>2. Qrtl.</c:v>
                </c:pt>
                <c:pt idx="2">
                  <c:v>3. Qrtl.</c:v>
                </c:pt>
                <c:pt idx="3">
                  <c:v>4. Qrtl.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C9-43B0-B5F3-C9ECFE7DFEA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3">
                <a:lumMod val="95000"/>
              </a:schemeClr>
            </a:solidFill>
            <a:ln w="1264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29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1. Qrtl.</c:v>
                </c:pt>
                <c:pt idx="1">
                  <c:v>2. Qrtl.</c:v>
                </c:pt>
                <c:pt idx="2">
                  <c:v>3. Qrtl.</c:v>
                </c:pt>
                <c:pt idx="3">
                  <c:v>4. Qrtl.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C9-43B0-B5F3-C9ECFE7DFEA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Nord</c:v>
                </c:pt>
              </c:strCache>
            </c:strRef>
          </c:tx>
          <c:spPr>
            <a:solidFill>
              <a:schemeClr val="hlink"/>
            </a:solidFill>
            <a:ln w="1264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29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1. Qrtl.</c:v>
                </c:pt>
                <c:pt idx="1">
                  <c:v>2. Qrtl.</c:v>
                </c:pt>
                <c:pt idx="2">
                  <c:v>3. Qrtl.</c:v>
                </c:pt>
                <c:pt idx="3">
                  <c:v>4. Qrtl.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C9-43B0-B5F3-C9ECFE7DFE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375288"/>
        <c:axId val="1"/>
      </c:barChart>
      <c:catAx>
        <c:axId val="205375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93" b="0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2648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5" b="0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205375288"/>
        <c:crosses val="autoZero"/>
        <c:crossBetween val="between"/>
        <c:majorUnit val="10"/>
      </c:valAx>
      <c:spPr>
        <a:solidFill>
          <a:srgbClr val="FFFFFF"/>
        </a:solidFill>
        <a:ln w="1264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190347055350307"/>
          <c:y val="0.69113530393162137"/>
          <c:w val="0.18340014454593978"/>
          <c:h val="0.24580147661705931"/>
        </c:manualLayout>
      </c:layout>
      <c:overlay val="0"/>
      <c:spPr>
        <a:solidFill>
          <a:srgbClr val="FFFFFF"/>
        </a:solidFill>
        <a:ln w="3162">
          <a:solidFill>
            <a:schemeClr val="tx1"/>
          </a:solidFill>
          <a:prstDash val="solid"/>
        </a:ln>
      </c:spPr>
      <c:txPr>
        <a:bodyPr/>
        <a:lstStyle/>
        <a:p>
          <a:pPr>
            <a:defRPr sz="137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accent5">
        <a:lumMod val="90000"/>
      </a:schemeClr>
    </a:solidFill>
    <a:ln>
      <a:noFill/>
    </a:ln>
  </c:spPr>
  <c:txPr>
    <a:bodyPr/>
    <a:lstStyle/>
    <a:p>
      <a:pPr>
        <a:defRPr sz="16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6A5C1-ED2D-421D-A76B-79E01A12576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42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AEF25-8EB6-41C2-A114-C5AA56B5DC2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66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0E452-4CFE-4DD6-B302-759FC64188E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158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e-DE"/>
              <a:t>Diagramm durch Klicken auf Symbol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A6DF16-68B4-4DBF-896B-EC2160E82A7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26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DF94F-A9C4-45E1-9069-8729E78D98E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089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8F41C-7BAC-4857-B308-772F786106E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18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CAF25-A48D-444F-9228-D9C4C008756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111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CB988-5E04-4CF9-B5CB-4459463FFA9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148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B6927-9F6D-47CE-A049-770DF72E41C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60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3FD92-CE41-4DC6-9562-8CCC16112E1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9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6F86C-8EF5-49F2-8E8B-8122DD9ED39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184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26AFA-BD36-408C-A1BD-C5BDCEA4AA2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07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1724B1-4604-4125-BAF5-883238C97E84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Musterdiagramm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5160612"/>
              </p:ext>
            </p:extLst>
          </p:nvPr>
        </p:nvGraphicFramePr>
        <p:xfrm>
          <a:off x="746125" y="1679575"/>
          <a:ext cx="7650163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agramm 17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Diagramm 17</Template>
  <TotalTime>0</TotalTime>
  <Words>1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Diagramm 17</vt:lpstr>
      <vt:lpstr>Musterdiagramm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Musterdiagramm</dc:title>
  <dc:creator>RKR</dc:creator>
  <cp:lastModifiedBy>Sejla Memic</cp:lastModifiedBy>
  <cp:revision>2</cp:revision>
  <dcterms:created xsi:type="dcterms:W3CDTF">2010-08-10T10:53:15Z</dcterms:created>
  <dcterms:modified xsi:type="dcterms:W3CDTF">2016-05-02T07:50:36Z</dcterms:modified>
</cp:coreProperties>
</file>