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332506203473945"/>
          <c:y val="8.35214446952596E-2"/>
          <c:w val="0.52357320099255578"/>
          <c:h val="0.753950338600451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Ost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Sheet1!$B$1:$E$1</c:f>
              <c:strCache>
                <c:ptCount val="4"/>
                <c:pt idx="0">
                  <c:v>1. Qrtl.</c:v>
                </c:pt>
                <c:pt idx="1">
                  <c:v>2. Qrtl.</c:v>
                </c:pt>
                <c:pt idx="2">
                  <c:v>3. Qrtl.</c:v>
                </c:pt>
                <c:pt idx="3">
                  <c:v>4. Qrtl.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CA-4A3E-816B-CA49DCC9504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Sheet1!$B$1:$E$1</c:f>
              <c:strCache>
                <c:ptCount val="4"/>
                <c:pt idx="0">
                  <c:v>1. Qrtl.</c:v>
                </c:pt>
                <c:pt idx="1">
                  <c:v>2. Qrtl.</c:v>
                </c:pt>
                <c:pt idx="2">
                  <c:v>3. Qrtl.</c:v>
                </c:pt>
                <c:pt idx="3">
                  <c:v>4. Qrtl.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CA-4A3E-816B-CA49DCC95049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Nord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Sheet1!$B$1:$E$1</c:f>
              <c:strCache>
                <c:ptCount val="4"/>
                <c:pt idx="0">
                  <c:v>1. Qrtl.</c:v>
                </c:pt>
                <c:pt idx="1">
                  <c:v>2. Qrtl.</c:v>
                </c:pt>
                <c:pt idx="2">
                  <c:v>3. Qrtl.</c:v>
                </c:pt>
                <c:pt idx="3">
                  <c:v>4. Qrtl.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CA-4A3E-816B-CA49DCC9504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59559080"/>
        <c:axId val="1"/>
      </c:barChart>
      <c:catAx>
        <c:axId val="1595590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Musterzeitraum</a:t>
                </a:r>
              </a:p>
            </c:rich>
          </c:tx>
          <c:layout>
            <c:manualLayout>
              <c:xMode val="edge"/>
              <c:yMode val="edge"/>
              <c:x val="0.3957816377171216"/>
              <c:y val="0.9187358916478555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5955908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726627524145564"/>
          <c:y val="0.76767611945350023"/>
          <c:w val="0.21499803337523657"/>
          <c:h val="5.36913076176858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BF73F-361B-4E81-B9AE-79F6CEEE00A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6791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F3CCC-CAD0-4078-B7E1-E7D8CBB02EA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392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38902-5E03-4F55-89E6-418F9694532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4918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de-DE"/>
              <a:t>Diagramm durch Klicken auf Symbol hinzufügen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1BCAAA-54BB-43D5-BBF7-8097BDCD6FA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4274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11F1A-4E56-4B3F-8940-46A150206B1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3277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B2112-7C60-4CB7-B752-4297B4014D0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9891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5987E-85F8-46E3-B6D6-57D47555C43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1151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E82BA-9538-4803-A9DD-AE052BAC5E3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070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1020F-95ED-4166-8BC7-27113DF9F322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0090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5E43D-6A6E-4887-BBAA-7D15B4B2CBF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573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65905B-D527-4857-B1C1-D7648158635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504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B63D1-E868-4ACA-B8C3-19F79193D05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8084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231C5CD-61A3-4AB6-B1B6-D5FD159A8AE8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de-DE"/>
              <a:t>Musterdiagramm</a:t>
            </a:r>
          </a:p>
        </p:txBody>
      </p:sp>
      <p:graphicFrame>
        <p:nvGraphicFramePr>
          <p:cNvPr id="2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979430856"/>
              </p:ext>
            </p:extLst>
          </p:nvPr>
        </p:nvGraphicFramePr>
        <p:xfrm>
          <a:off x="746918" y="1147186"/>
          <a:ext cx="7650163" cy="4550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iagramm 18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Diagramm 18</Template>
  <TotalTime>0</TotalTime>
  <Words>2</Words>
  <Application>Microsoft Office PowerPoint</Application>
  <PresentationFormat>Bildschirmpräsentation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Diagramm 18</vt:lpstr>
      <vt:lpstr>Musterdiagramm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Musterdiagramm</dc:title>
  <dc:creator>RKR</dc:creator>
  <cp:lastModifiedBy>Sejla Memic</cp:lastModifiedBy>
  <cp:revision>3</cp:revision>
  <dcterms:created xsi:type="dcterms:W3CDTF">2010-08-10T10:53:10Z</dcterms:created>
  <dcterms:modified xsi:type="dcterms:W3CDTF">2016-05-02T08:04:07Z</dcterms:modified>
</cp:coreProperties>
</file>