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1C125-526D-468C-B211-03E475829BA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811F9-DE8A-4079-A0A9-92BA4BE749D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64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4E879-6756-4117-A98A-C96D6E055F7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046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F45819-DC88-48A2-A8C6-9BAF03266CD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88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77787-B08C-4DD9-9366-8E5C754298F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88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46AC-5D1B-4534-8752-9387549DD3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00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7A7B-EB5E-4F5A-8379-A327C22A9CE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74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470D4-2049-4F7C-AB6A-28FF45F9B30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10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5F14D-0D52-41D0-8221-5E99D896E0B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50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A91A0-FEAD-4867-ABAB-1780161E901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67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C8A7E-1192-40ED-B09F-41C2ED9C525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26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F752E-319A-4D22-9F28-3A8A4B382F3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04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5A31AE-CA93-4F8B-8BDD-29A9D813433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Musterdiagramm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68313" y="1628775"/>
          <a:ext cx="8202612" cy="451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iagramm" r:id="rId3" imgW="8229600" imgH="4524451" progId="MSGraph.Chart.8">
                  <p:embed followColorScheme="full"/>
                </p:oleObj>
              </mc:Choice>
              <mc:Fallback>
                <p:oleObj name="Diagramm" r:id="rId3" imgW="8229600" imgH="452445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28775"/>
                        <a:ext cx="8202612" cy="451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agramm 09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09</Template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Diagramm 09</vt:lpstr>
      <vt:lpstr>Microsoft Graph-Diagramm</vt:lpstr>
      <vt:lpstr>Musterdiagramm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RKR</dc:creator>
  <cp:lastModifiedBy>RKR</cp:lastModifiedBy>
  <cp:revision>1</cp:revision>
  <dcterms:created xsi:type="dcterms:W3CDTF">2010-08-10T10:54:00Z</dcterms:created>
  <dcterms:modified xsi:type="dcterms:W3CDTF">2010-08-10T10:54:03Z</dcterms:modified>
</cp:coreProperties>
</file>