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992" autoAdjust="0"/>
  </p:normalViewPr>
  <p:slideViewPr>
    <p:cSldViewPr>
      <p:cViewPr varScale="1">
        <p:scale>
          <a:sx n="110" d="100"/>
          <a:sy n="110" d="100"/>
        </p:scale>
        <p:origin x="-85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AC7D26-4423-498A-83AF-BA12FF20605A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4091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ABC5D6-D69E-4162-A92F-E75C87F0B0E5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3054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3F97A6-9BAF-48CE-AF42-229F4733C192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29552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el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iagrammplatzhalt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de-DE" smtClean="0"/>
              <a:t>Diagramm durch Klicken auf Symbol hinzufügen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B79C612-907E-4DC8-BAD3-5EE4712DB259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5685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D532B0-2694-4B87-BD03-FE9162F2BAD2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1748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60B5E9-36C5-4FED-BF61-EA34E711C8BD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0910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CF4D9A-64FA-4492-93B0-E431D0A5746E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5320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73A0A9-F327-4919-B922-1062847EFEF3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0211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BED83F-847D-475C-A1C0-9478100DB5AD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1063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E21BCA-00E0-4968-8D77-C93C06CCD3F4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1594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6172D5-59EF-4BBC-ACAD-A94029E2A643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3796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E9AAA4-BD0E-476F-A060-716BB124D01B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6551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7A4221F-0DB2-449B-9FB1-9F7C3842689C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Musterdiagramm</a:t>
            </a:r>
          </a:p>
        </p:txBody>
      </p:sp>
      <p:graphicFrame>
        <p:nvGraphicFramePr>
          <p:cNvPr id="2056" name="Object 8"/>
          <p:cNvGraphicFramePr>
            <a:graphicFrameLocks noChangeAspect="1"/>
          </p:cNvGraphicFramePr>
          <p:nvPr>
            <p:ph type="chart" idx="1"/>
          </p:nvPr>
        </p:nvGraphicFramePr>
        <p:xfrm>
          <a:off x="468313" y="1628775"/>
          <a:ext cx="8229600" cy="452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Diagramm" r:id="rId3" imgW="8229600" imgH="4524451" progId="MSGraph.Chart.8">
                  <p:embed followColorScheme="full"/>
                </p:oleObj>
              </mc:Choice>
              <mc:Fallback>
                <p:oleObj name="Diagramm" r:id="rId3" imgW="8229600" imgH="4524451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628775"/>
                        <a:ext cx="8229600" cy="4524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agramm 19">
  <a:themeElements>
    <a:clrScheme name="Lariss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riss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Diagramm 19</Template>
  <TotalTime>0</TotalTime>
  <Words>1</Words>
  <Application>Microsoft Office PowerPoint</Application>
  <PresentationFormat>Bildschirmpräsentation (4:3)</PresentationFormat>
  <Paragraphs>1</Paragraphs>
  <Slides>1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Diagramm 19</vt:lpstr>
      <vt:lpstr>Microsoft Graph-Diagramm</vt:lpstr>
      <vt:lpstr>Musterdiagramm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Musterdiagramm</dc:title>
  <dc:creator>RKR</dc:creator>
  <cp:lastModifiedBy>RKR</cp:lastModifiedBy>
  <cp:revision>1</cp:revision>
  <dcterms:created xsi:type="dcterms:W3CDTF">2010-08-10T10:53:05Z</dcterms:created>
  <dcterms:modified xsi:type="dcterms:W3CDTF">2010-08-10T10:53:08Z</dcterms:modified>
</cp:coreProperties>
</file>