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94F36-FCF4-4DF7-A5EC-F95C8CF8412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294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A42AB-4D08-4616-9577-C7FF1046CCB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07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303A1-5BA9-45CD-8409-392A5E70A2C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795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e-DE" smtClean="0"/>
              <a:t>Diagramm durch Klicken auf Symbol hinzufügen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1D8EE00-F998-413F-8EF1-285DAB80122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23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9FA3F-54B2-459A-A8C0-1DF974B6E34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84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53405-7A5B-4E56-8D1E-9C77BE2540B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86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340A2-3E9A-45DB-A8C3-A7B3CC882FE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67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7D7DB-DC73-4473-8498-2E81FEA664D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506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DDEC2-8FCE-4778-B844-CE1068116F9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36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1CDF9-79EF-4041-8271-046646B64C4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69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2F58B-F854-4F3E-94D2-6764A300FF2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40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F67D8-FA08-4CC5-A170-E1B1A181C7A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863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439220-D75E-4EB0-BC2E-8FFA2FEBA394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Musterdiagramm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ph type="chart" idx="1"/>
          </p:nvPr>
        </p:nvGraphicFramePr>
        <p:xfrm>
          <a:off x="457200" y="1600200"/>
          <a:ext cx="8229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iagramm" r:id="rId3" imgW="8229600" imgH="4524451" progId="MSGraph.Chart.8">
                  <p:embed followColorScheme="full"/>
                </p:oleObj>
              </mc:Choice>
              <mc:Fallback>
                <p:oleObj name="Diagramm" r:id="rId3" imgW="8229600" imgH="4524451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229600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agramm 02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Diagramm 02</Template>
  <TotalTime>0</TotalTime>
  <Words>1</Words>
  <Application>Microsoft Office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Diagramm 02</vt:lpstr>
      <vt:lpstr>Microsoft Graph-Diagramm</vt:lpstr>
      <vt:lpstr>Musterdiagramm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Musterdiagramm</dc:title>
  <dc:creator>RKR</dc:creator>
  <cp:lastModifiedBy>RKR</cp:lastModifiedBy>
  <cp:revision>1</cp:revision>
  <dcterms:created xsi:type="dcterms:W3CDTF">2010-08-10T10:54:37Z</dcterms:created>
  <dcterms:modified xsi:type="dcterms:W3CDTF">2010-08-10T10:54:41Z</dcterms:modified>
</cp:coreProperties>
</file>