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2"/>
  </p:sldMasterIdLst>
  <p:notesMasterIdLst>
    <p:notesMasterId r:id="rId15"/>
  </p:notesMasterIdLst>
  <p:sldIdLst>
    <p:sldId id="258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unkle Formatvorlage 1 - Akz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25" autoAdjust="0"/>
  </p:normalViewPr>
  <p:slideViewPr>
    <p:cSldViewPr>
      <p:cViewPr varScale="1">
        <p:scale>
          <a:sx n="80" d="100"/>
          <a:sy n="80" d="100"/>
        </p:scale>
        <p:origin x="3084" y="9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43FD8-1BC9-466E-BC52-B8733A15EA0D}" type="datetimeFigureOut">
              <a:rPr lang="de-DE" smtClean="0"/>
              <a:pPr/>
              <a:t>16.08.2018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6F8FC-2E7F-4F65-9E9E-5DE6FF4E853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6571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http://ingrid-von-koslowski-myonid.de/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6F8FC-2E7F-4F65-9E9E-5DE6FF4E8535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http://ingrid-von-koslowski-myonid.de/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6F8FC-2E7F-4F65-9E9E-5DE6FF4E8535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800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http://ingrid-von-koslowski-myonid.de/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6F8FC-2E7F-4F65-9E9E-5DE6FF4E8535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8026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http://ingrid-von-koslowski-myonid.de/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6F8FC-2E7F-4F65-9E9E-5DE6FF4E8535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6275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http://ingrid-von-koslowski-myonid.de/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6F8FC-2E7F-4F65-9E9E-5DE6FF4E8535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828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http://ingrid-von-koslowski-myonid.de/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6F8FC-2E7F-4F65-9E9E-5DE6FF4E8535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193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http://ingrid-von-koslowski-myonid.de/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6F8FC-2E7F-4F65-9E9E-5DE6FF4E8535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0072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http://ingrid-von-koslowski-myonid.de/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6F8FC-2E7F-4F65-9E9E-5DE6FF4E8535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447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http://ingrid-von-koslowski-myonid.de/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6F8FC-2E7F-4F65-9E9E-5DE6FF4E8535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524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http://ingrid-von-koslowski-myonid.de/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6F8FC-2E7F-4F65-9E9E-5DE6FF4E8535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397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http://ingrid-von-koslowski-myonid.de/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6F8FC-2E7F-4F65-9E9E-5DE6FF4E8535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5869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http://ingrid-von-koslowski-myonid.de/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6F8FC-2E7F-4F65-9E9E-5DE6FF4E8535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6949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43D4DF-1E45-4439-87FE-EB3FB6B52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B9E829F-46FF-4E57-985D-11E04907C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3FB528-D28B-4859-9012-1AD6B27C1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141B-B5E8-46B8-87EC-A18540713114}" type="datetimeFigureOut">
              <a:rPr lang="de-DE" smtClean="0"/>
              <a:pPr/>
              <a:t>16.08.2018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36A4E4-AFC8-46FC-B001-33030A22D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52678B-AF9E-4759-9D03-8B1263A6F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13427-B6BD-4C10-8708-0DDE7801C7B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552661"/>
      </p:ext>
    </p:extLst>
  </p:cSld>
  <p:clrMapOvr>
    <a:masterClrMapping/>
  </p:clrMapOvr>
  <p:transition spd="slow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1A2EDC-7178-4BA9-B20B-B8735CEE2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1833F94-9078-46E8-A648-327D2DDC8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CD6430-0C4E-4968-91A8-390269A8F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141B-B5E8-46B8-87EC-A18540713114}" type="datetimeFigureOut">
              <a:rPr lang="de-DE" smtClean="0"/>
              <a:pPr/>
              <a:t>16.08.2018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674B87-7803-4F23-B075-ED0865F8C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5312EF-AEE6-4B19-9ECA-5DCECDBD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13427-B6BD-4C10-8708-0DDE7801C7B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3184437"/>
      </p:ext>
    </p:extLst>
  </p:cSld>
  <p:clrMapOvr>
    <a:masterClrMapping/>
  </p:clrMapOvr>
  <p:transition spd="slow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D481481-9DC6-458E-BDF2-66E265CE3E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7D5BAD0-9F1E-4025-A0B6-C584BAA33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9BD762-3E84-4287-8AF7-7E9A5056D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141B-B5E8-46B8-87EC-A18540713114}" type="datetimeFigureOut">
              <a:rPr lang="de-DE" smtClean="0"/>
              <a:pPr/>
              <a:t>16.08.2018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2FE35-ECEC-4916-9B99-876BD044F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817FB4-ED26-470F-AC68-6A22B732F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13427-B6BD-4C10-8708-0DDE7801C7B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5059895"/>
      </p:ext>
    </p:extLst>
  </p:cSld>
  <p:clrMapOvr>
    <a:masterClrMapping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DCB036-7DFE-44EB-9EDA-82C94C31A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C0C606-7D0A-4720-AD30-7A2A9F034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7E17B7-CC41-47B9-80B1-35F09E92B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141B-B5E8-46B8-87EC-A18540713114}" type="datetimeFigureOut">
              <a:rPr lang="de-DE" smtClean="0"/>
              <a:pPr/>
              <a:t>16.08.2018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1FA74A-0A23-4CFA-BEB4-16B2E0E54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BB0B9C-B0AE-4655-8599-409E188AA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13427-B6BD-4C10-8708-0DDE7801C7B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2505816"/>
      </p:ext>
    </p:extLst>
  </p:cSld>
  <p:clrMapOvr>
    <a:masterClrMapping/>
  </p:clrMapOvr>
  <p:transition spd="slow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708182-FCEB-490C-9F23-4D158FD11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85B2-048F-41D2-BD30-D0CD89ED2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74CEA3-2DC1-4782-B779-326922C0A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141B-B5E8-46B8-87EC-A18540713114}" type="datetimeFigureOut">
              <a:rPr lang="de-DE" smtClean="0"/>
              <a:pPr/>
              <a:t>16.08.2018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FEA8B4-B5BE-4B09-A9EF-0B1E6BBEC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C4DEF1-5B44-4EA5-B59B-3DE75F6D5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13427-B6BD-4C10-8708-0DDE7801C7B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11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7FFFB2-F037-4705-A45B-329DBA414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2ED371-4CE2-407B-AF0B-037908372A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CA09A2A-420B-43B5-B6EA-283431173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40C8A80-15CE-4910-873D-09A0D982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141B-B5E8-46B8-87EC-A18540713114}" type="datetimeFigureOut">
              <a:rPr lang="de-DE" smtClean="0"/>
              <a:pPr/>
              <a:t>16.08.2018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38CC85F-88F0-411C-B750-81592A04C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C7EA2EB-4D85-4407-A89F-40573F951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13427-B6BD-4C10-8708-0DDE7801C7B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8046357"/>
      </p:ext>
    </p:extLst>
  </p:cSld>
  <p:clrMapOvr>
    <a:masterClrMapping/>
  </p:clrMapOvr>
  <p:transition spd="slow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4D51DE-E6B8-4DD0-AFED-0313E8D77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7137728-EF8B-4FC9-BE25-768B23C27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9A2DC1A-3C69-42AD-A530-209D8F872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AD48779-9E51-4E65-BDE0-D9A86F4FB7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A5C6B33-B0D3-4DF6-AEB3-3F671309D8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E9F3A97-6AF2-4A9E-9C4F-B89301A5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141B-B5E8-46B8-87EC-A18540713114}" type="datetimeFigureOut">
              <a:rPr lang="de-DE" smtClean="0"/>
              <a:pPr/>
              <a:t>16.08.2018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2AE4F54-80EB-45D1-B90D-C24BAE861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38A0AE2-07CE-41FC-BD2A-AEC1B7E31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13427-B6BD-4C10-8708-0DDE7801C7B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6187522"/>
      </p:ext>
    </p:extLst>
  </p:cSld>
  <p:clrMapOvr>
    <a:masterClrMapping/>
  </p:clrMapOvr>
  <p:transition spd="slow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101D1E-74E7-4697-9C0D-082E9FAC6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DC418E2-3B15-40A6-ADE4-DA4D6E690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141B-B5E8-46B8-87EC-A18540713114}" type="datetimeFigureOut">
              <a:rPr lang="de-DE" smtClean="0"/>
              <a:pPr/>
              <a:t>16.08.2018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88EC397-23AC-465E-A6D9-58B34D0BE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7322689-9E1D-4F64-B5B9-E5B18DC3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13427-B6BD-4C10-8708-0DDE7801C7B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3575029"/>
      </p:ext>
    </p:extLst>
  </p:cSld>
  <p:clrMapOvr>
    <a:masterClrMapping/>
  </p:clrMapOvr>
  <p:transition spd="slow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1CA044A-2E48-4C18-974C-CE3118561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141B-B5E8-46B8-87EC-A18540713114}" type="datetimeFigureOut">
              <a:rPr lang="de-DE" smtClean="0"/>
              <a:pPr/>
              <a:t>16.08.2018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34593CA-C828-44F4-A91E-190860FCD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AADA72-AF0A-4C8A-AFAD-A20F2EAF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13427-B6BD-4C10-8708-0DDE7801C7B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9473660"/>
      </p:ext>
    </p:extLst>
  </p:cSld>
  <p:clrMapOvr>
    <a:masterClrMapping/>
  </p:clrMapOvr>
  <p:transition spd="slow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16267F-D4B6-4D89-809E-EB79D9136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2BAFF1-1A62-47ED-B2E3-0CADE2714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AF5D49B-9147-47DD-BE4D-426ECC00D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7688A58-EBF3-4DDB-858D-F78D67CC4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141B-B5E8-46B8-87EC-A18540713114}" type="datetimeFigureOut">
              <a:rPr lang="de-DE" smtClean="0"/>
              <a:pPr/>
              <a:t>16.08.2018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DBAD419-411C-4853-BF13-AFBB6AE59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3B3C65F-CAA6-414D-B225-26677C269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13427-B6BD-4C10-8708-0DDE7801C7B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1720450"/>
      </p:ext>
    </p:extLst>
  </p:cSld>
  <p:clrMapOvr>
    <a:masterClrMapping/>
  </p:clrMapOvr>
  <p:transition spd="slow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47428C-8603-4202-A493-2A720AF07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A12A3C1-0866-44D2-B0B5-8EAEB2066E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68A9901-F787-43B2-8E73-ABBFF564A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8CBFBB8-0C48-48CA-8C03-1159700D1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141B-B5E8-46B8-87EC-A18540713114}" type="datetimeFigureOut">
              <a:rPr lang="de-DE" smtClean="0"/>
              <a:pPr/>
              <a:t>16.08.2018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468FB94-A535-49E0-887D-BC0FFB4EA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5110A6E-7958-4FE2-A8CC-C2CC9A63D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13427-B6BD-4C10-8708-0DDE7801C7B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3916881"/>
      </p:ext>
    </p:extLst>
  </p:cSld>
  <p:clrMapOvr>
    <a:masterClrMapping/>
  </p:clrMapOvr>
  <p:transition spd="slow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92D05BE-D8FF-4005-B20E-060F65E75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F73066-0F03-42FB-8CB7-AA20894EF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5CCD5E-B1BA-48EF-AD94-96EAF38044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F141B-B5E8-46B8-87EC-A18540713114}" type="datetimeFigureOut">
              <a:rPr lang="de-DE" smtClean="0"/>
              <a:pPr/>
              <a:t>16.08.2018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B518A7-5369-4E8D-B5CA-D00372C48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1720E7-AEF2-4632-ADE7-3C986A58D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13427-B6BD-4C10-8708-0DDE7801C7B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739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push dir="d"/>
  </p:transition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71049371"/>
              </p:ext>
            </p:extLst>
          </p:nvPr>
        </p:nvGraphicFramePr>
        <p:xfrm>
          <a:off x="551468" y="5745088"/>
          <a:ext cx="5760643" cy="3548496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822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10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effectLst/>
                          <a:latin typeface="Baskerville Old Face" panose="02020602080505020303" pitchFamily="18" charset="0"/>
                        </a:rPr>
                        <a:t>M</a:t>
                      </a: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>
                          <a:effectLst/>
                          <a:latin typeface="Baskerville Old Face" panose="02020602080505020303" pitchFamily="18" charset="0"/>
                        </a:rPr>
                        <a:t>D</a:t>
                      </a:r>
                      <a:endParaRPr lang="de-DE" sz="2800" b="1" kern="140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>
                          <a:effectLst/>
                          <a:latin typeface="Baskerville Old Face" panose="02020602080505020303" pitchFamily="18" charset="0"/>
                        </a:rPr>
                        <a:t>M</a:t>
                      </a:r>
                      <a:endParaRPr lang="de-DE" sz="2800" b="1" kern="140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>
                          <a:effectLst/>
                          <a:latin typeface="Baskerville Old Face" panose="02020602080505020303" pitchFamily="18" charset="0"/>
                        </a:rPr>
                        <a:t>D</a:t>
                      </a:r>
                      <a:endParaRPr lang="de-DE" sz="2800" b="1" kern="140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>
                          <a:effectLst/>
                          <a:latin typeface="Baskerville Old Face" panose="02020602080505020303" pitchFamily="18" charset="0"/>
                        </a:rPr>
                        <a:t>F</a:t>
                      </a:r>
                      <a:endParaRPr lang="de-DE" sz="2800" b="1" kern="140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S</a:t>
                      </a:r>
                      <a:endParaRPr lang="de-DE" sz="2800" b="1" kern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S</a:t>
                      </a:r>
                      <a:endParaRPr lang="de-DE" sz="2800" b="1" kern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rgbClr val="FF0000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effectLst/>
                          <a:latin typeface="Baskerville Old Face" panose="02020602080505020303" pitchFamily="18" charset="0"/>
                        </a:rPr>
                        <a:t>1</a:t>
                      </a: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effectLst/>
                          <a:latin typeface="Baskerville Old Face" panose="02020602080505020303" pitchFamily="18" charset="0"/>
                        </a:rPr>
                        <a:t>2</a:t>
                      </a: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effectLst/>
                          <a:latin typeface="Baskerville Old Face" panose="02020602080505020303" pitchFamily="18" charset="0"/>
                        </a:rPr>
                        <a:t>3</a:t>
                      </a: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effectLst/>
                          <a:latin typeface="Baskerville Old Face" panose="02020602080505020303" pitchFamily="18" charset="0"/>
                        </a:rPr>
                        <a:t>4</a:t>
                      </a: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5</a:t>
                      </a:r>
                      <a:endParaRPr lang="de-DE" sz="2800" b="1" kern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6</a:t>
                      </a:r>
                      <a:endParaRPr lang="de-DE" sz="2800" b="1" kern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effectLst/>
                          <a:latin typeface="Baskerville Old Face" panose="02020602080505020303" pitchFamily="18" charset="0"/>
                        </a:rPr>
                        <a:t>7</a:t>
                      </a: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effectLst/>
                          <a:latin typeface="Baskerville Old Face" panose="02020602080505020303" pitchFamily="18" charset="0"/>
                        </a:rPr>
                        <a:t>8</a:t>
                      </a: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effectLst/>
                          <a:latin typeface="Baskerville Old Face" panose="02020602080505020303" pitchFamily="18" charset="0"/>
                        </a:rPr>
                        <a:t>9</a:t>
                      </a: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effectLst/>
                          <a:latin typeface="Baskerville Old Face" panose="02020602080505020303" pitchFamily="18" charset="0"/>
                        </a:rPr>
                        <a:t>10</a:t>
                      </a: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effectLst/>
                          <a:latin typeface="Baskerville Old Face" panose="02020602080505020303" pitchFamily="18" charset="0"/>
                        </a:rPr>
                        <a:t>11</a:t>
                      </a: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12</a:t>
                      </a:r>
                      <a:endParaRPr lang="de-DE" sz="2800" b="1" kern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13</a:t>
                      </a:r>
                      <a:endParaRPr lang="de-DE" sz="2800" b="1" kern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effectLst/>
                          <a:latin typeface="Baskerville Old Face" panose="02020602080505020303" pitchFamily="18" charset="0"/>
                        </a:rPr>
                        <a:t>14</a:t>
                      </a: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effectLst/>
                          <a:latin typeface="Baskerville Old Face" panose="02020602080505020303" pitchFamily="18" charset="0"/>
                        </a:rPr>
                        <a:t>15</a:t>
                      </a: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effectLst/>
                          <a:latin typeface="Baskerville Old Face" panose="02020602080505020303" pitchFamily="18" charset="0"/>
                        </a:rPr>
                        <a:t>16</a:t>
                      </a: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effectLst/>
                          <a:latin typeface="Baskerville Old Face" panose="02020602080505020303" pitchFamily="18" charset="0"/>
                        </a:rPr>
                        <a:t>17</a:t>
                      </a: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effectLst/>
                          <a:latin typeface="Baskerville Old Face" panose="02020602080505020303" pitchFamily="18" charset="0"/>
                        </a:rPr>
                        <a:t>18</a:t>
                      </a: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19</a:t>
                      </a:r>
                      <a:endParaRPr lang="de-DE" sz="2800" b="1" kern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20</a:t>
                      </a:r>
                      <a:endParaRPr lang="de-DE" sz="2800" b="1" kern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effectLst/>
                          <a:latin typeface="Baskerville Old Face" panose="02020602080505020303" pitchFamily="18" charset="0"/>
                        </a:rPr>
                        <a:t>21</a:t>
                      </a: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effectLst/>
                          <a:latin typeface="Baskerville Old Face" panose="02020602080505020303" pitchFamily="18" charset="0"/>
                        </a:rPr>
                        <a:t>22</a:t>
                      </a: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effectLst/>
                          <a:latin typeface="Baskerville Old Face" panose="02020602080505020303" pitchFamily="18" charset="0"/>
                        </a:rPr>
                        <a:t>23</a:t>
                      </a: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effectLst/>
                          <a:latin typeface="Baskerville Old Face" panose="02020602080505020303" pitchFamily="18" charset="0"/>
                        </a:rPr>
                        <a:t>24</a:t>
                      </a: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effectLst/>
                          <a:latin typeface="Baskerville Old Face" panose="02020602080505020303" pitchFamily="18" charset="0"/>
                        </a:rPr>
                        <a:t>25</a:t>
                      </a: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26</a:t>
                      </a:r>
                      <a:endParaRPr lang="de-DE" sz="2800" b="1" kern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27</a:t>
                      </a:r>
                      <a:endParaRPr lang="de-DE" sz="2800" b="1" kern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effectLst/>
                          <a:latin typeface="Baskerville Old Face" panose="02020602080505020303" pitchFamily="18" charset="0"/>
                        </a:rPr>
                        <a:t>28</a:t>
                      </a: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effectLst/>
                          <a:latin typeface="Baskerville Old Face" panose="02020602080505020303" pitchFamily="18" charset="0"/>
                        </a:rPr>
                        <a:t>29</a:t>
                      </a: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effectLst/>
                          <a:latin typeface="Baskerville Old Face" panose="02020602080505020303" pitchFamily="18" charset="0"/>
                        </a:rPr>
                        <a:t>30</a:t>
                      </a: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kern="1400" dirty="0">
                          <a:effectLst/>
                          <a:latin typeface="Baskerville Old Face" panose="02020602080505020303" pitchFamily="18" charset="0"/>
                        </a:rPr>
                        <a:t>31</a:t>
                      </a: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Rechteck 10"/>
          <p:cNvSpPr/>
          <p:nvPr/>
        </p:nvSpPr>
        <p:spPr>
          <a:xfrm>
            <a:off x="541421" y="4931248"/>
            <a:ext cx="57651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latin typeface="Baskerville Old Face" panose="02020602080505020303" pitchFamily="18" charset="0"/>
              </a:rPr>
              <a:t>Januar 2019</a:t>
            </a:r>
          </a:p>
          <a:p>
            <a:pPr algn="ctr"/>
            <a:r>
              <a:rPr lang="de-DE" sz="4000" b="1" dirty="0">
                <a:latin typeface="Baskerville Old Face" panose="02020602080505020303" pitchFamily="18" charset="0"/>
              </a:rPr>
              <a:t> 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2FFF3D2-873A-403A-918C-CB54B3FEB2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10" y="9417496"/>
            <a:ext cx="1980072" cy="33560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AA5EF94-C506-4007-B0AE-02F70F7727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/>
          <a:stretch/>
        </p:blipFill>
        <p:spPr>
          <a:xfrm>
            <a:off x="-5024" y="0"/>
            <a:ext cx="6858000" cy="4762508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21557236"/>
              </p:ext>
            </p:extLst>
          </p:nvPr>
        </p:nvGraphicFramePr>
        <p:xfrm>
          <a:off x="551468" y="5745088"/>
          <a:ext cx="5760643" cy="3548496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822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10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M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D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M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D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F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S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S</a:t>
                      </a: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6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12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13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19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20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26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27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30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31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Rechteck 10"/>
          <p:cNvSpPr/>
          <p:nvPr/>
        </p:nvSpPr>
        <p:spPr>
          <a:xfrm>
            <a:off x="541421" y="4931248"/>
            <a:ext cx="57651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latin typeface="Baskerville Old Face" panose="02020602080505020303" pitchFamily="18" charset="0"/>
              </a:rPr>
              <a:t>Oktober 2019</a:t>
            </a:r>
          </a:p>
          <a:p>
            <a:pPr algn="ctr"/>
            <a:r>
              <a:rPr lang="de-DE" sz="4000" b="1" dirty="0">
                <a:latin typeface="Baskerville Old Face" panose="02020602080505020303" pitchFamily="18" charset="0"/>
              </a:rPr>
              <a:t> 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2FFF3D2-873A-403A-918C-CB54B3FEB2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10" y="9417496"/>
            <a:ext cx="1980072" cy="33560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CD3B99C-A670-4FB3-920D-47BA8ADE04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" r="208"/>
          <a:stretch/>
        </p:blipFill>
        <p:spPr>
          <a:xfrm>
            <a:off x="-1815" y="-1"/>
            <a:ext cx="6859815" cy="481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61797"/>
      </p:ext>
    </p:extLst>
  </p:cSld>
  <p:clrMapOvr>
    <a:masterClrMapping/>
  </p:clrMapOvr>
  <p:transition spd="slow">
    <p:push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8029789"/>
              </p:ext>
            </p:extLst>
          </p:nvPr>
        </p:nvGraphicFramePr>
        <p:xfrm>
          <a:off x="551468" y="5745088"/>
          <a:ext cx="5760643" cy="3548496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822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10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M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D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M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D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F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S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S</a:t>
                      </a: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3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10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16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17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23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24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30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Rechteck 10"/>
          <p:cNvSpPr/>
          <p:nvPr/>
        </p:nvSpPr>
        <p:spPr>
          <a:xfrm>
            <a:off x="541421" y="4931248"/>
            <a:ext cx="57651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latin typeface="Baskerville Old Face" panose="02020602080505020303" pitchFamily="18" charset="0"/>
              </a:rPr>
              <a:t>November 2019</a:t>
            </a:r>
          </a:p>
          <a:p>
            <a:pPr algn="ctr"/>
            <a:r>
              <a:rPr lang="de-DE" sz="4000" b="1" dirty="0">
                <a:latin typeface="Baskerville Old Face" panose="02020602080505020303" pitchFamily="18" charset="0"/>
              </a:rPr>
              <a:t> 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2FFF3D2-873A-403A-918C-CB54B3FEB2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10" y="9417496"/>
            <a:ext cx="1980072" cy="33560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AE3529A-4A0C-46BB-8227-1500567DD6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19"/>
          <a:stretch/>
        </p:blipFill>
        <p:spPr>
          <a:xfrm>
            <a:off x="-353004" y="3611"/>
            <a:ext cx="7211004" cy="480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69375"/>
      </p:ext>
    </p:extLst>
  </p:cSld>
  <p:clrMapOvr>
    <a:masterClrMapping/>
  </p:clrMapOvr>
  <p:transition spd="slow">
    <p:push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83128095"/>
              </p:ext>
            </p:extLst>
          </p:nvPr>
        </p:nvGraphicFramePr>
        <p:xfrm>
          <a:off x="551468" y="5745088"/>
          <a:ext cx="5760643" cy="3548496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822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10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M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D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M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D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F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S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S</a:t>
                      </a: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1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8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14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15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21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22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28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29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30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31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Rechteck 10"/>
          <p:cNvSpPr/>
          <p:nvPr/>
        </p:nvSpPr>
        <p:spPr>
          <a:xfrm>
            <a:off x="541421" y="4931248"/>
            <a:ext cx="57651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latin typeface="Baskerville Old Face" panose="02020602080505020303" pitchFamily="18" charset="0"/>
              </a:rPr>
              <a:t>Dezember 2019</a:t>
            </a:r>
          </a:p>
          <a:p>
            <a:pPr algn="ctr"/>
            <a:r>
              <a:rPr lang="de-DE" sz="4000" b="1" dirty="0">
                <a:latin typeface="Baskerville Old Face" panose="02020602080505020303" pitchFamily="18" charset="0"/>
              </a:rPr>
              <a:t> 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2FFF3D2-873A-403A-918C-CB54B3FEB2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10" y="9417496"/>
            <a:ext cx="1980072" cy="33560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C69FD0F-16BD-4694-AAEB-7D2ADBD355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05"/>
          <a:stretch/>
        </p:blipFill>
        <p:spPr>
          <a:xfrm>
            <a:off x="-5025" y="2341"/>
            <a:ext cx="6858001" cy="480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20655"/>
      </p:ext>
    </p:extLst>
  </p:cSld>
  <p:clrMapOvr>
    <a:masterClrMapping/>
  </p:clrMapOvr>
  <p:transition spd="slow"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85190651"/>
              </p:ext>
            </p:extLst>
          </p:nvPr>
        </p:nvGraphicFramePr>
        <p:xfrm>
          <a:off x="551468" y="5745088"/>
          <a:ext cx="5760643" cy="3548496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822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10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M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D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M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D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F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S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S</a:t>
                      </a: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rgbClr val="FF0000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3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10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16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17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23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24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Rechteck 10"/>
          <p:cNvSpPr/>
          <p:nvPr/>
        </p:nvSpPr>
        <p:spPr>
          <a:xfrm>
            <a:off x="541421" y="4931248"/>
            <a:ext cx="57651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latin typeface="Baskerville Old Face" panose="02020602080505020303" pitchFamily="18" charset="0"/>
              </a:rPr>
              <a:t>Februar 2019</a:t>
            </a:r>
          </a:p>
          <a:p>
            <a:pPr algn="ctr"/>
            <a:r>
              <a:rPr lang="de-DE" sz="4000" b="1" dirty="0">
                <a:latin typeface="Baskerville Old Face" panose="02020602080505020303" pitchFamily="18" charset="0"/>
              </a:rPr>
              <a:t> 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2FFF3D2-873A-403A-918C-CB54B3FEB2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10" y="9417496"/>
            <a:ext cx="1980072" cy="33560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B7DBACC-468F-42E0-83A3-CC552B65BA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/>
          <a:stretch/>
        </p:blipFill>
        <p:spPr>
          <a:xfrm>
            <a:off x="-1" y="0"/>
            <a:ext cx="6860789" cy="480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16554"/>
      </p:ext>
    </p:extLst>
  </p:cSld>
  <p:clrMapOvr>
    <a:masterClrMapping/>
  </p:clrMapOvr>
  <p:transition spd="slow"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76512251"/>
              </p:ext>
            </p:extLst>
          </p:nvPr>
        </p:nvGraphicFramePr>
        <p:xfrm>
          <a:off x="551468" y="5745088"/>
          <a:ext cx="5760643" cy="3548496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822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10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M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D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M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D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F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S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S</a:t>
                      </a: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rgbClr val="FF0000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3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10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16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17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23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24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30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31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Rechteck 10"/>
          <p:cNvSpPr/>
          <p:nvPr/>
        </p:nvSpPr>
        <p:spPr>
          <a:xfrm>
            <a:off x="541421" y="4931248"/>
            <a:ext cx="57651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latin typeface="Baskerville Old Face" panose="02020602080505020303" pitchFamily="18" charset="0"/>
              </a:rPr>
              <a:t>März 2019</a:t>
            </a:r>
          </a:p>
          <a:p>
            <a:pPr algn="ctr"/>
            <a:r>
              <a:rPr lang="de-DE" sz="4000" b="1" dirty="0">
                <a:latin typeface="Baskerville Old Face" panose="02020602080505020303" pitchFamily="18" charset="0"/>
              </a:rPr>
              <a:t> 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2FFF3D2-873A-403A-918C-CB54B3FEB2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10" y="9417496"/>
            <a:ext cx="1980072" cy="33560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C861760-0ACD-4AD7-9349-08DD9F8A08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1"/>
          <a:stretch/>
        </p:blipFill>
        <p:spPr>
          <a:xfrm>
            <a:off x="1394" y="0"/>
            <a:ext cx="6860789" cy="485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72364"/>
      </p:ext>
    </p:extLst>
  </p:cSld>
  <p:clrMapOvr>
    <a:masterClrMapping/>
  </p:clrMapOvr>
  <p:transition spd="slow">
    <p:push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36009093"/>
              </p:ext>
            </p:extLst>
          </p:nvPr>
        </p:nvGraphicFramePr>
        <p:xfrm>
          <a:off x="551468" y="5745088"/>
          <a:ext cx="5760643" cy="3548496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822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10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M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D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M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D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F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S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S</a:t>
                      </a: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7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13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14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20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21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27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28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30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Rechteck 10"/>
          <p:cNvSpPr/>
          <p:nvPr/>
        </p:nvSpPr>
        <p:spPr>
          <a:xfrm>
            <a:off x="541421" y="4931248"/>
            <a:ext cx="57651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latin typeface="Baskerville Old Face" panose="02020602080505020303" pitchFamily="18" charset="0"/>
              </a:rPr>
              <a:t>April 2019</a:t>
            </a:r>
          </a:p>
          <a:p>
            <a:pPr algn="ctr"/>
            <a:r>
              <a:rPr lang="de-DE" sz="4000" b="1" dirty="0">
                <a:latin typeface="Baskerville Old Face" panose="02020602080505020303" pitchFamily="18" charset="0"/>
              </a:rPr>
              <a:t> 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2FFF3D2-873A-403A-918C-CB54B3FEB2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10" y="9417496"/>
            <a:ext cx="1980072" cy="33560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0D47378-2A83-4030-87F9-5E6A06E523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/>
          <a:stretch/>
        </p:blipFill>
        <p:spPr>
          <a:xfrm>
            <a:off x="5301" y="0"/>
            <a:ext cx="6852975" cy="485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46536"/>
      </p:ext>
    </p:extLst>
  </p:cSld>
  <p:clrMapOvr>
    <a:masterClrMapping/>
  </p:clrMapOvr>
  <p:transition spd="slow">
    <p:push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40136939"/>
              </p:ext>
            </p:extLst>
          </p:nvPr>
        </p:nvGraphicFramePr>
        <p:xfrm>
          <a:off x="551468" y="5745088"/>
          <a:ext cx="5760643" cy="3548496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822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10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M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D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M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D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F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S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S</a:t>
                      </a: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5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11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12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18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19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25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26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30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31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Rechteck 10"/>
          <p:cNvSpPr/>
          <p:nvPr/>
        </p:nvSpPr>
        <p:spPr>
          <a:xfrm>
            <a:off x="541421" y="4931248"/>
            <a:ext cx="57651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latin typeface="Baskerville Old Face" panose="02020602080505020303" pitchFamily="18" charset="0"/>
              </a:rPr>
              <a:t>Mai 2019</a:t>
            </a:r>
          </a:p>
          <a:p>
            <a:pPr algn="ctr"/>
            <a:r>
              <a:rPr lang="de-DE" sz="4000" b="1" dirty="0">
                <a:latin typeface="Baskerville Old Face" panose="02020602080505020303" pitchFamily="18" charset="0"/>
              </a:rPr>
              <a:t> 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2FFF3D2-873A-403A-918C-CB54B3FEB2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10" y="9417496"/>
            <a:ext cx="1980072" cy="33560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025C290-2915-452F-A44E-FF175B8159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"/>
          <a:stretch/>
        </p:blipFill>
        <p:spPr>
          <a:xfrm>
            <a:off x="5301" y="0"/>
            <a:ext cx="6852976" cy="485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58251"/>
      </p:ext>
    </p:extLst>
  </p:cSld>
  <p:clrMapOvr>
    <a:masterClrMapping/>
  </p:clrMapOvr>
  <p:transition spd="slow">
    <p:push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91098740"/>
              </p:ext>
            </p:extLst>
          </p:nvPr>
        </p:nvGraphicFramePr>
        <p:xfrm>
          <a:off x="551468" y="5745088"/>
          <a:ext cx="5760643" cy="3548496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822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10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M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D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M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D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F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S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S</a:t>
                      </a: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2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9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15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16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22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23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29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30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Rechteck 10"/>
          <p:cNvSpPr/>
          <p:nvPr/>
        </p:nvSpPr>
        <p:spPr>
          <a:xfrm>
            <a:off x="541421" y="4931248"/>
            <a:ext cx="57651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latin typeface="Baskerville Old Face" panose="02020602080505020303" pitchFamily="18" charset="0"/>
              </a:rPr>
              <a:t>Juni 2019</a:t>
            </a:r>
          </a:p>
          <a:p>
            <a:pPr algn="ctr"/>
            <a:r>
              <a:rPr lang="de-DE" sz="4000" b="1" dirty="0">
                <a:latin typeface="Baskerville Old Face" panose="02020602080505020303" pitchFamily="18" charset="0"/>
              </a:rPr>
              <a:t> 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2FFF3D2-873A-403A-918C-CB54B3FEB2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10" y="9417496"/>
            <a:ext cx="1980072" cy="33560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8BA09E9-E322-438E-9B4D-FE08108469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/>
          <a:stretch/>
        </p:blipFill>
        <p:spPr>
          <a:xfrm>
            <a:off x="5301" y="-10235"/>
            <a:ext cx="6852976" cy="485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75608"/>
      </p:ext>
    </p:extLst>
  </p:cSld>
  <p:clrMapOvr>
    <a:masterClrMapping/>
  </p:clrMapOvr>
  <p:transition spd="slow">
    <p:push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82054702"/>
              </p:ext>
            </p:extLst>
          </p:nvPr>
        </p:nvGraphicFramePr>
        <p:xfrm>
          <a:off x="551468" y="5745088"/>
          <a:ext cx="5760643" cy="3548496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822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10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M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D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M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D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F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S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S</a:t>
                      </a: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7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13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14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20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21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27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28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30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31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Rechteck 10"/>
          <p:cNvSpPr/>
          <p:nvPr/>
        </p:nvSpPr>
        <p:spPr>
          <a:xfrm>
            <a:off x="541421" y="4931248"/>
            <a:ext cx="57651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latin typeface="Baskerville Old Face" panose="02020602080505020303" pitchFamily="18" charset="0"/>
              </a:rPr>
              <a:t>Juli 2019</a:t>
            </a:r>
          </a:p>
          <a:p>
            <a:pPr algn="ctr"/>
            <a:r>
              <a:rPr lang="de-DE" sz="4000" b="1" dirty="0">
                <a:latin typeface="Baskerville Old Face" panose="02020602080505020303" pitchFamily="18" charset="0"/>
              </a:rPr>
              <a:t> 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2FFF3D2-873A-403A-918C-CB54B3FEB2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10" y="9417496"/>
            <a:ext cx="1980072" cy="33560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4F91B4E-5736-4FB0-8F82-5B3C4DA2CE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15"/>
          <a:stretch/>
        </p:blipFill>
        <p:spPr>
          <a:xfrm>
            <a:off x="2789" y="0"/>
            <a:ext cx="6858000" cy="485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48174"/>
      </p:ext>
    </p:extLst>
  </p:cSld>
  <p:clrMapOvr>
    <a:masterClrMapping/>
  </p:clrMapOvr>
  <p:transition spd="slow">
    <p:push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18599908"/>
              </p:ext>
            </p:extLst>
          </p:nvPr>
        </p:nvGraphicFramePr>
        <p:xfrm>
          <a:off x="551468" y="5745088"/>
          <a:ext cx="5760643" cy="3548496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822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10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M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D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M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D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F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S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S</a:t>
                      </a: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4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10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11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17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18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24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25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30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31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Rechteck 10"/>
          <p:cNvSpPr/>
          <p:nvPr/>
        </p:nvSpPr>
        <p:spPr>
          <a:xfrm>
            <a:off x="541421" y="4931248"/>
            <a:ext cx="57651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latin typeface="Baskerville Old Face" panose="02020602080505020303" pitchFamily="18" charset="0"/>
              </a:rPr>
              <a:t>August 2019</a:t>
            </a:r>
          </a:p>
          <a:p>
            <a:pPr algn="ctr"/>
            <a:r>
              <a:rPr lang="de-DE" sz="4000" b="1" dirty="0">
                <a:latin typeface="Baskerville Old Face" panose="02020602080505020303" pitchFamily="18" charset="0"/>
              </a:rPr>
              <a:t> 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2FFF3D2-873A-403A-918C-CB54B3FEB2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10" y="9417496"/>
            <a:ext cx="1980072" cy="33560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B48AE1F-FD51-46FF-9D7E-65609E14A6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7"/>
          <a:stretch/>
        </p:blipFill>
        <p:spPr>
          <a:xfrm>
            <a:off x="-3630" y="0"/>
            <a:ext cx="6855211" cy="483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01149"/>
      </p:ext>
    </p:extLst>
  </p:cSld>
  <p:clrMapOvr>
    <a:masterClrMapping/>
  </p:clrMapOvr>
  <p:transition spd="slow">
    <p:push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3758657"/>
              </p:ext>
            </p:extLst>
          </p:nvPr>
        </p:nvGraphicFramePr>
        <p:xfrm>
          <a:off x="551468" y="5745088"/>
          <a:ext cx="5760643" cy="3548496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822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106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M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D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M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D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F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S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S</a:t>
                      </a: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1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8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12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14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15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19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20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21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22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23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24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25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26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27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28</a:t>
                      </a:r>
                    </a:p>
                  </a:txBody>
                  <a:tcPr marL="36195" marR="36195" marT="0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askerville Old Face" panose="02020602080505020303" pitchFamily="18" charset="0"/>
                        </a:rPr>
                        <a:t>29</a:t>
                      </a:r>
                    </a:p>
                  </a:txBody>
                  <a:tcPr marL="36195" marR="36195" marT="0" marB="3619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800" b="1" kern="1400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30</a:t>
                      </a: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800" b="1" kern="1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Rechteck 10"/>
          <p:cNvSpPr/>
          <p:nvPr/>
        </p:nvSpPr>
        <p:spPr>
          <a:xfrm>
            <a:off x="541421" y="4931248"/>
            <a:ext cx="57651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latin typeface="Baskerville Old Face" panose="02020602080505020303" pitchFamily="18" charset="0"/>
              </a:rPr>
              <a:t>September 2019</a:t>
            </a:r>
          </a:p>
          <a:p>
            <a:pPr algn="ctr"/>
            <a:r>
              <a:rPr lang="de-DE" sz="4000" b="1" dirty="0">
                <a:latin typeface="Baskerville Old Face" panose="02020602080505020303" pitchFamily="18" charset="0"/>
              </a:rPr>
              <a:t> 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2FFF3D2-873A-403A-918C-CB54B3FEB2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10" y="9417496"/>
            <a:ext cx="1980072" cy="33560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241548F-9319-4E5D-8FB6-443D2B160A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2"/>
          <a:stretch/>
        </p:blipFill>
        <p:spPr>
          <a:xfrm>
            <a:off x="6419" y="0"/>
            <a:ext cx="6851581" cy="483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19609"/>
      </p:ext>
    </p:extLst>
  </p:cSld>
  <p:clrMapOvr>
    <a:masterClrMapping/>
  </p:clrMapOvr>
  <p:transition spd="slow">
    <p:push dir="d"/>
  </p:transition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A8837D-31D0-4055-AC7E-43BA08C1F0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557</Words>
  <Application>Microsoft Office PowerPoint</Application>
  <PresentationFormat>A4-Papier (210 x 297 mm)</PresentationFormat>
  <Paragraphs>497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Baskerville Old Face</vt:lpstr>
      <vt:lpstr>Calibri</vt:lpstr>
      <vt:lpstr>Calibri Light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office-lernen.com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Sejla</dc:creator>
  <cp:lastModifiedBy>Sejla Memic</cp:lastModifiedBy>
  <cp:revision>18</cp:revision>
  <dcterms:created xsi:type="dcterms:W3CDTF">2013-07-11T21:26:42Z</dcterms:created>
  <dcterms:modified xsi:type="dcterms:W3CDTF">2018-08-16T20:29:13Z</dcterms:modified>
  <cp:category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TC026300889991</vt:lpwstr>
  </property>
</Properties>
</file>