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16256647080592"/>
          <c:y val="0.12717185828863492"/>
          <c:w val="0.67796202512286341"/>
          <c:h val="0.710299811366912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CA-4A3E-816B-CA49DCC9504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CA-4A3E-816B-CA49DCC9504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CA-4A3E-816B-CA49DCC950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59559080"/>
        <c:axId val="1"/>
      </c:barChart>
      <c:catAx>
        <c:axId val="159559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Zeitraum</a:t>
                </a:r>
              </a:p>
            </c:rich>
          </c:tx>
          <c:layout>
            <c:manualLayout>
              <c:xMode val="edge"/>
              <c:yMode val="edge"/>
              <c:x val="0.43396382534594363"/>
              <c:y val="0.926438959101192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95590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17004814145790095"/>
          <c:y val="1.5406046367751627E-2"/>
          <c:w val="0.68812520726682558"/>
          <c:h val="6.73664758770023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BF73F-361B-4E81-B9AE-79F6CEEE00A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79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3CCC-CAD0-4078-B7E1-E7D8CBB02EA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9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38902-5E03-4F55-89E6-418F9694532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91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1BCAAA-54BB-43D5-BBF7-8097BDCD6FA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7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11F1A-4E56-4B3F-8940-46A150206B1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27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B2112-7C60-4CB7-B752-4297B4014D0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89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5987E-85F8-46E3-B6D6-57D47555C43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15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E82BA-9538-4803-A9DD-AE052BAC5E3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70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1020F-95ED-4166-8BC7-27113DF9F32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09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E43D-6A6E-4887-BBAA-7D15B4B2CBF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73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5905B-D527-4857-B1C1-D7648158635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04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B63D1-E868-4ACA-B8C3-19F79193D05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08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31C5CD-61A3-4AB6-B1B6-D5FD159A8AE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de-DE" dirty="0"/>
              <a:t>Musterdiagramm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48324166"/>
              </p:ext>
            </p:extLst>
          </p:nvPr>
        </p:nvGraphicFramePr>
        <p:xfrm>
          <a:off x="746918" y="1147186"/>
          <a:ext cx="7650163" cy="4946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agramm 18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18</Template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Diagramm 18</vt:lpstr>
      <vt:lpstr>Musterdiagramm</vt:lpstr>
    </vt:vector>
  </TitlesOfParts>
  <Company>www.office-lernen.com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Sejla Memic</dc:creator>
  <cp:lastModifiedBy>Sejla Memic</cp:lastModifiedBy>
  <cp:revision>4</cp:revision>
  <dcterms:created xsi:type="dcterms:W3CDTF">2010-08-10T10:53:10Z</dcterms:created>
  <dcterms:modified xsi:type="dcterms:W3CDTF">2021-01-29T12:57:24Z</dcterms:modified>
</cp:coreProperties>
</file>