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781"/>
    <a:srgbClr val="F2D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112412177986"/>
          <c:y val="4.5064377682403435E-2"/>
          <c:w val="0.70491803278688525"/>
          <c:h val="0.830472103004291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9-4A75-9BC7-AB224E9F33E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9-4A75-9BC7-AB224E9F33E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9-4A75-9BC7-AB224E9F3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0802168"/>
        <c:axId val="1"/>
      </c:barChart>
      <c:catAx>
        <c:axId val="2008021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Musterzeitraum</a:t>
                </a:r>
              </a:p>
            </c:rich>
          </c:tx>
          <c:layout>
            <c:manualLayout>
              <c:xMode val="edge"/>
              <c:yMode val="edge"/>
              <c:x val="0.11989922580871012"/>
              <c:y val="0.328572672134576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08021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507446433016988"/>
          <c:y val="0.1034131286353025"/>
          <c:w val="0.20711546784608451"/>
          <c:h val="5.5237266195996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5E8C5-CDB7-4F96-8F8D-46DBBFDAB72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53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34F56-B9CB-4A4A-B2B7-B106B76B0CA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2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3649-ACC8-4615-BD52-CA240CEC01B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77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02F8A3-04DE-474B-A13A-4F65CF41CFE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19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C75D6-DCA3-4A0E-B10C-7A640F3AF2B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3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643CA-6945-4A9A-B39B-91C3E551C5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B28E-768D-4BA2-B61B-94FF0ED0D1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6396-BEBA-4E22-847F-A68146F89D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77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C5F7-EB4F-475F-BE3E-2E9DFF9CD9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33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D956C-F43C-4D8E-9BFB-BC574BDA79C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27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3EE8B-8353-4718-B8B6-D28FB10BC1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33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2D78E-74D2-4E7C-BFAC-27C6048BEC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6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1F457A-4EDB-41A4-9E93-961A2CB1F60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33195188"/>
              </p:ext>
            </p:extLst>
          </p:nvPr>
        </p:nvGraphicFramePr>
        <p:xfrm>
          <a:off x="519113" y="1679575"/>
          <a:ext cx="7941319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08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08</Template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08</vt:lpstr>
      <vt:lpstr>Musterdiagramm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Sejla Memic</dc:creator>
  <cp:lastModifiedBy>Sejla Memic</cp:lastModifiedBy>
  <cp:revision>3</cp:revision>
  <dcterms:created xsi:type="dcterms:W3CDTF">2010-08-10T10:54:05Z</dcterms:created>
  <dcterms:modified xsi:type="dcterms:W3CDTF">2021-01-29T21:54:09Z</dcterms:modified>
</cp:coreProperties>
</file>