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2"/>
  </p:sldMasterIdLst>
  <p:notesMasterIdLst>
    <p:notesMasterId r:id="rId15"/>
  </p:notesMasterIdLst>
  <p:sldIdLst>
    <p:sldId id="258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FD4443E-F989-4FC4-A0C8-D5A2AF1F390B}" styleName="Dunkle Formatvorlage 1 - Akz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unkle Formatvorlage 1 - Akz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5" autoAdjust="0"/>
  </p:normalViewPr>
  <p:slideViewPr>
    <p:cSldViewPr>
      <p:cViewPr varScale="1">
        <p:scale>
          <a:sx n="80" d="100"/>
          <a:sy n="80" d="100"/>
        </p:scale>
        <p:origin x="3084" y="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43FD8-1BC9-466E-BC52-B8733A15EA0D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6F8FC-2E7F-4F65-9E9E-5DE6FF4E85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57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http://ingrid-von-koslowski-myonid.de/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6F8FC-2E7F-4F65-9E9E-5DE6FF4E8535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http://ingrid-von-koslowski-myonid.de/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6F8FC-2E7F-4F65-9E9E-5DE6FF4E8535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800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http://ingrid-von-koslowski-myonid.de/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6F8FC-2E7F-4F65-9E9E-5DE6FF4E8535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026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http://ingrid-von-koslowski-myonid.de/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6F8FC-2E7F-4F65-9E9E-5DE6FF4E8535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27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http://ingrid-von-koslowski-myonid.de/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6F8FC-2E7F-4F65-9E9E-5DE6FF4E8535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828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http://ingrid-von-koslowski-myonid.de/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6F8FC-2E7F-4F65-9E9E-5DE6FF4E8535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193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http://ingrid-von-koslowski-myonid.de/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6F8FC-2E7F-4F65-9E9E-5DE6FF4E8535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0072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http://ingrid-von-koslowski-myonid.de/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6F8FC-2E7F-4F65-9E9E-5DE6FF4E8535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447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http://ingrid-von-koslowski-myonid.de/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6F8FC-2E7F-4F65-9E9E-5DE6FF4E8535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524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http://ingrid-von-koslowski-myonid.de/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6F8FC-2E7F-4F65-9E9E-5DE6FF4E8535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397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http://ingrid-von-koslowski-myonid.de/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6F8FC-2E7F-4F65-9E9E-5DE6FF4E8535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869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http://ingrid-von-koslowski-myonid.de/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6F8FC-2E7F-4F65-9E9E-5DE6FF4E8535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94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43D4DF-1E45-4439-87FE-EB3FB6B52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9E829F-46FF-4E57-985D-11E04907C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3FB528-D28B-4859-9012-1AD6B27C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41B-B5E8-46B8-87EC-A1854071311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36A4E4-AFC8-46FC-B001-33030A22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52678B-AF9E-4759-9D03-8B1263A6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3427-B6BD-4C10-8708-0DDE7801C7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552661"/>
      </p:ext>
    </p:extLst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A2EDC-7178-4BA9-B20B-B8735CEE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833F94-9078-46E8-A648-327D2DDC8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CD6430-0C4E-4968-91A8-390269A8F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41B-B5E8-46B8-87EC-A1854071311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674B87-7803-4F23-B075-ED0865F8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5312EF-AEE6-4B19-9ECA-5DCECDBD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3427-B6BD-4C10-8708-0DDE7801C7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184437"/>
      </p:ext>
    </p:extLst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D481481-9DC6-458E-BDF2-66E265CE3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7D5BAD0-9F1E-4025-A0B6-C584BAA33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9BD762-3E84-4287-8AF7-7E9A5056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41B-B5E8-46B8-87EC-A1854071311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92FE35-ECEC-4916-9B99-876BD044F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817FB4-ED26-470F-AC68-6A22B732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3427-B6BD-4C10-8708-0DDE7801C7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059895"/>
      </p:ext>
    </p:extLst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CB036-7DFE-44EB-9EDA-82C94C31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C0C606-7D0A-4720-AD30-7A2A9F034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7E17B7-CC41-47B9-80B1-35F09E92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41B-B5E8-46B8-87EC-A1854071311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1FA74A-0A23-4CFA-BEB4-16B2E0E54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BB0B9C-B0AE-4655-8599-409E188A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3427-B6BD-4C10-8708-0DDE7801C7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505816"/>
      </p:ext>
    </p:extLst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08182-FCEB-490C-9F23-4D158FD11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85B2-048F-41D2-BD30-D0CD89ED2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74CEA3-2DC1-4782-B779-326922C0A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41B-B5E8-46B8-87EC-A1854071311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FEA8B4-B5BE-4B09-A9EF-0B1E6BBE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C4DEF1-5B44-4EA5-B59B-3DE75F6D5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3427-B6BD-4C10-8708-0DDE7801C7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11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FFFB2-F037-4705-A45B-329DBA414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2ED371-4CE2-407B-AF0B-037908372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A09A2A-420B-43B5-B6EA-283431173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0C8A80-15CE-4910-873D-09A0D982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41B-B5E8-46B8-87EC-A1854071311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8CC85F-88F0-411C-B750-81592A04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7EA2EB-4D85-4407-A89F-40573F95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3427-B6BD-4C10-8708-0DDE7801C7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046357"/>
      </p:ext>
    </p:extLst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D51DE-E6B8-4DD0-AFED-0313E8D77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137728-EF8B-4FC9-BE25-768B23C27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A2DC1A-3C69-42AD-A530-209D8F872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AD48779-9E51-4E65-BDE0-D9A86F4FB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A5C6B33-B0D3-4DF6-AEB3-3F671309D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E9F3A97-6AF2-4A9E-9C4F-B89301A5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41B-B5E8-46B8-87EC-A1854071311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2AE4F54-80EB-45D1-B90D-C24BAE861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38A0AE2-07CE-41FC-BD2A-AEC1B7E3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3427-B6BD-4C10-8708-0DDE7801C7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187522"/>
      </p:ext>
    </p:extLst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01D1E-74E7-4697-9C0D-082E9FAC6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DC418E2-3B15-40A6-ADE4-DA4D6E69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41B-B5E8-46B8-87EC-A1854071311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8EC397-23AC-465E-A6D9-58B34D0BE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322689-9E1D-4F64-B5B9-E5B18DC3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3427-B6BD-4C10-8708-0DDE7801C7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575029"/>
      </p:ext>
    </p:extLst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1CA044A-2E48-4C18-974C-CE3118561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41B-B5E8-46B8-87EC-A1854071311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34593CA-C828-44F4-A91E-190860FC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AADA72-AF0A-4C8A-AFAD-A20F2EAF5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3427-B6BD-4C10-8708-0DDE7801C7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473660"/>
      </p:ext>
    </p:extLst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16267F-D4B6-4D89-809E-EB79D9136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2BAFF1-1A62-47ED-B2E3-0CADE2714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AF5D49B-9147-47DD-BE4D-426ECC00D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688A58-EBF3-4DDB-858D-F78D67CC4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41B-B5E8-46B8-87EC-A1854071311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BAD419-411C-4853-BF13-AFBB6AE5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B3C65F-CAA6-414D-B225-26677C26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3427-B6BD-4C10-8708-0DDE7801C7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720450"/>
      </p:ext>
    </p:extLst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7428C-8603-4202-A493-2A720AF07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A12A3C1-0866-44D2-B0B5-8EAEB2066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68A9901-F787-43B2-8E73-ABBFF564A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CBFBB8-0C48-48CA-8C03-1159700D1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41B-B5E8-46B8-87EC-A1854071311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68FB94-A535-49E0-887D-BC0FFB4EA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110A6E-7958-4FE2-A8CC-C2CC9A6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3427-B6BD-4C10-8708-0DDE7801C7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916881"/>
      </p:ext>
    </p:extLst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92D05BE-D8FF-4005-B20E-060F65E7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F73066-0F03-42FB-8CB7-AA20894EF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5CCD5E-B1BA-48EF-AD94-96EAF3804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F141B-B5E8-46B8-87EC-A18540713114}" type="datetimeFigureOut">
              <a:rPr lang="de-DE" smtClean="0"/>
              <a:pPr/>
              <a:t>07.10.2020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B518A7-5369-4E8D-B5CA-D00372C482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1720E7-AEF2-4632-ADE7-3C986A58D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13427-B6BD-4C10-8708-0DDE7801C7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39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sh dir="d"/>
  </p:transition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21862726"/>
              </p:ext>
            </p:extLst>
          </p:nvPr>
        </p:nvGraphicFramePr>
        <p:xfrm>
          <a:off x="551468" y="5745088"/>
          <a:ext cx="5760643" cy="354849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6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kern="1400" dirty="0"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kern="1400"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  <a:endParaRPr lang="de-DE" sz="2800" b="1" kern="140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kern="1400"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  <a:endParaRPr lang="de-DE" sz="2800" b="1" kern="140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kern="1400"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  <a:endParaRPr lang="de-DE" sz="2800" b="1" kern="140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kern="1400">
                          <a:effectLst/>
                          <a:latin typeface="Baskerville Old Face" panose="02020602080505020303" pitchFamily="18" charset="0"/>
                        </a:rPr>
                        <a:t>F</a:t>
                      </a:r>
                      <a:endParaRPr lang="de-DE" sz="2800" b="1" kern="140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  <a:endParaRPr lang="de-DE" sz="2800" b="1" kern="1400" dirty="0">
                        <a:solidFill>
                          <a:srgbClr val="00206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  <a:endParaRPr lang="de-DE" sz="2800" b="1" kern="1400" dirty="0">
                        <a:solidFill>
                          <a:srgbClr val="00206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FF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3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10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16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17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23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24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30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31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kern="140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kern="140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kern="140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kern="140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41421" y="4931248"/>
            <a:ext cx="57651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Januar 2021</a:t>
            </a:r>
          </a:p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 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FFF3D2-873A-403A-918C-CB54B3FEB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36" y="9417496"/>
            <a:ext cx="1616938" cy="274057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AA5EF94-C506-4007-B0AE-02F70F77274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"/>
          <a:stretch/>
        </p:blipFill>
        <p:spPr>
          <a:xfrm>
            <a:off x="-5024" y="0"/>
            <a:ext cx="6858000" cy="4762508"/>
          </a:xfrm>
          <a:prstGeom prst="rect">
            <a:avLst/>
          </a:prstGeom>
        </p:spPr>
      </p:pic>
    </p:spTree>
  </p:cSld>
  <p:clrMapOvr>
    <a:masterClrMapping/>
  </p:clrMapOvr>
  <p:transition spd="slow">
    <p:push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5607581"/>
              </p:ext>
            </p:extLst>
          </p:nvPr>
        </p:nvGraphicFramePr>
        <p:xfrm>
          <a:off x="551468" y="5745088"/>
          <a:ext cx="5760643" cy="354849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6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F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3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10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16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17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23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24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30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31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41421" y="4931248"/>
            <a:ext cx="57651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Oktober 2021</a:t>
            </a:r>
          </a:p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 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FFF3D2-873A-403A-918C-CB54B3FEB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010" y="9417496"/>
            <a:ext cx="1980072" cy="33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61797"/>
      </p:ext>
    </p:extLst>
  </p:cSld>
  <p:clrMapOvr>
    <a:masterClrMapping/>
  </p:clrMapOvr>
  <p:transition spd="slow">
    <p:push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7900406"/>
              </p:ext>
            </p:extLst>
          </p:nvPr>
        </p:nvGraphicFramePr>
        <p:xfrm>
          <a:off x="551468" y="5745088"/>
          <a:ext cx="5760643" cy="354849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6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F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4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5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6</a:t>
                      </a: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7</a:t>
                      </a: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8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9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10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11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12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13</a:t>
                      </a: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14</a:t>
                      </a: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15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16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17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18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19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20</a:t>
                      </a: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21</a:t>
                      </a: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22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23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24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25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26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27</a:t>
                      </a: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28</a:t>
                      </a: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29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30</a:t>
                      </a: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41421" y="4931248"/>
            <a:ext cx="57651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November 2021</a:t>
            </a:r>
          </a:p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 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FFF3D2-873A-403A-918C-CB54B3FEB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2" y="9417496"/>
            <a:ext cx="1832962" cy="31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69375"/>
      </p:ext>
    </p:extLst>
  </p:cSld>
  <p:clrMapOvr>
    <a:masterClrMapping/>
  </p:clrMapOvr>
  <p:transition spd="slow">
    <p:push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69671719"/>
              </p:ext>
            </p:extLst>
          </p:nvPr>
        </p:nvGraphicFramePr>
        <p:xfrm>
          <a:off x="551468" y="5745088"/>
          <a:ext cx="5760643" cy="354849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6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F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5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11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12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18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19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25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askerville Old Face" panose="02020602080505020303" pitchFamily="18" charset="0"/>
                        </a:rPr>
                        <a:t>26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41421" y="4931248"/>
            <a:ext cx="57651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Dezember 2021</a:t>
            </a:r>
          </a:p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 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FFF3D2-873A-403A-918C-CB54B3FEB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010" y="9417496"/>
            <a:ext cx="1980072" cy="33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620655"/>
      </p:ext>
    </p:extLst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1103008"/>
              </p:ext>
            </p:extLst>
          </p:nvPr>
        </p:nvGraphicFramePr>
        <p:xfrm>
          <a:off x="528845" y="5889104"/>
          <a:ext cx="5760643" cy="3040265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6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F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7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13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14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20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21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27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28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41421" y="4931248"/>
            <a:ext cx="57651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Februar 2021</a:t>
            </a:r>
          </a:p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 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FFF3D2-873A-403A-918C-CB54B3FEB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2" y="9057457"/>
            <a:ext cx="1775831" cy="30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16554"/>
      </p:ext>
    </p:extLst>
  </p:cSld>
  <p:clrMapOvr>
    <a:masterClrMapping/>
  </p:clrMapOvr>
  <p:transition spd="slow"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3648021"/>
              </p:ext>
            </p:extLst>
          </p:nvPr>
        </p:nvGraphicFramePr>
        <p:xfrm>
          <a:off x="551468" y="5745088"/>
          <a:ext cx="5760643" cy="354849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6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F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7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13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14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20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21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27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002060"/>
                          </a:solidFill>
                          <a:effectLst/>
                          <a:latin typeface="Baskerville Old Face" panose="02020602080505020303" pitchFamily="18" charset="0"/>
                        </a:rPr>
                        <a:t>28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00206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00206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41421" y="4931248"/>
            <a:ext cx="57651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März 2021</a:t>
            </a:r>
          </a:p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 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FFF3D2-873A-403A-918C-CB54B3FEB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010" y="9417496"/>
            <a:ext cx="1980072" cy="33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72364"/>
      </p:ext>
    </p:extLst>
  </p:cSld>
  <p:clrMapOvr>
    <a:masterClrMapping/>
  </p:clrMapOvr>
  <p:transition spd="slow"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1264947"/>
              </p:ext>
            </p:extLst>
          </p:nvPr>
        </p:nvGraphicFramePr>
        <p:xfrm>
          <a:off x="551468" y="5745088"/>
          <a:ext cx="5760643" cy="354849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6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F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4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11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18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25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C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C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41421" y="4931248"/>
            <a:ext cx="57651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April 2021</a:t>
            </a:r>
          </a:p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 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FFF3D2-873A-403A-918C-CB54B3FEB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010" y="9417496"/>
            <a:ext cx="1980072" cy="33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46536"/>
      </p:ext>
    </p:extLst>
  </p:cSld>
  <p:clrMapOvr>
    <a:masterClrMapping/>
  </p:clrMapOvr>
  <p:transition spd="slow">
    <p:push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6483568"/>
              </p:ext>
            </p:extLst>
          </p:nvPr>
        </p:nvGraphicFramePr>
        <p:xfrm>
          <a:off x="551468" y="5745088"/>
          <a:ext cx="5760643" cy="354849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6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F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9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16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23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30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31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41421" y="4931248"/>
            <a:ext cx="57651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Mai 2021</a:t>
            </a:r>
          </a:p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 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FFF3D2-873A-403A-918C-CB54B3FEB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9417497"/>
            <a:ext cx="1869420" cy="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58251"/>
      </p:ext>
    </p:extLst>
  </p:cSld>
  <p:clrMapOvr>
    <a:masterClrMapping/>
  </p:clrMapOvr>
  <p:transition spd="slow">
    <p:push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25496452"/>
              </p:ext>
            </p:extLst>
          </p:nvPr>
        </p:nvGraphicFramePr>
        <p:xfrm>
          <a:off x="551468" y="5745088"/>
          <a:ext cx="5760643" cy="354849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6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F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6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13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20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C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27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C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C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41421" y="4931248"/>
            <a:ext cx="57651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Juni 2021</a:t>
            </a:r>
          </a:p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 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FFF3D2-873A-403A-918C-CB54B3FEB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358" y="9407062"/>
            <a:ext cx="1760954" cy="2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75608"/>
      </p:ext>
    </p:extLst>
  </p:cSld>
  <p:clrMapOvr>
    <a:masterClrMapping/>
  </p:clrMapOvr>
  <p:transition spd="slow">
    <p:push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0477323"/>
              </p:ext>
            </p:extLst>
          </p:nvPr>
        </p:nvGraphicFramePr>
        <p:xfrm>
          <a:off x="551468" y="5745088"/>
          <a:ext cx="5760643" cy="354849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6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F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4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11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18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25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31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FFC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FFC000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FFC000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41421" y="4931248"/>
            <a:ext cx="57651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Juli 2021</a:t>
            </a:r>
          </a:p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 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FFF3D2-873A-403A-918C-CB54B3FEB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2" y="9417496"/>
            <a:ext cx="1832962" cy="31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248174"/>
      </p:ext>
    </p:extLst>
  </p:cSld>
  <p:clrMapOvr>
    <a:masterClrMapping/>
  </p:clrMapOvr>
  <p:transition spd="slow"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39482871"/>
              </p:ext>
            </p:extLst>
          </p:nvPr>
        </p:nvGraphicFramePr>
        <p:xfrm>
          <a:off x="551468" y="5745088"/>
          <a:ext cx="5760643" cy="354849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6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F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FFC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8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15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22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29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30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31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FFC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FFC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41421" y="4931248"/>
            <a:ext cx="5765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August 2021 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FFF3D2-873A-403A-918C-CB54B3FEB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9345488"/>
            <a:ext cx="1688946" cy="28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101149"/>
      </p:ext>
    </p:extLst>
  </p:cSld>
  <p:clrMapOvr>
    <a:masterClrMapping/>
  </p:clrMapOvr>
  <p:transition spd="slow">
    <p:push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1080918"/>
              </p:ext>
            </p:extLst>
          </p:nvPr>
        </p:nvGraphicFramePr>
        <p:xfrm>
          <a:off x="551468" y="5745088"/>
          <a:ext cx="5760643" cy="354849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06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M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D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F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S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5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12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16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17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19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21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22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23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24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25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rgbClr val="FFC000"/>
                          </a:solidFill>
                          <a:effectLst/>
                          <a:latin typeface="Baskerville Old Face" panose="02020602080505020303" pitchFamily="18" charset="0"/>
                        </a:rPr>
                        <a:t>26</a:t>
                      </a: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27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28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29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800" b="1" kern="1400" dirty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30</a:t>
                      </a: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FFC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rgbClr val="FFC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0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800" b="1" kern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541421" y="4931248"/>
            <a:ext cx="57651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September 2021</a:t>
            </a:r>
          </a:p>
          <a:p>
            <a:pPr algn="ctr"/>
            <a:r>
              <a:rPr lang="de-DE" sz="4000" b="1" dirty="0">
                <a:latin typeface="Baskerville Old Face" panose="02020602080505020303" pitchFamily="18" charset="0"/>
              </a:rPr>
              <a:t> 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FFF3D2-873A-403A-918C-CB54B3FEB2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010" y="9417496"/>
            <a:ext cx="1980072" cy="33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819609"/>
      </p:ext>
    </p:extLst>
  </p:cSld>
  <p:clrMapOvr>
    <a:masterClrMapping/>
  </p:clrMapOvr>
  <p:transition spd="slow">
    <p:push dir="d"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A8837D-31D0-4055-AC7E-43BA08C1F0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569</Words>
  <Application>Microsoft Office PowerPoint</Application>
  <PresentationFormat>A4-Papier (210 x 297 mm)</PresentationFormat>
  <Paragraphs>496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Baskerville Old Face</vt:lpstr>
      <vt:lpstr>Calibri</vt:lpstr>
      <vt:lpstr>Calibri Light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office-lernen.com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Sejla</dc:creator>
  <cp:lastModifiedBy>Sejla Memic</cp:lastModifiedBy>
  <cp:revision>21</cp:revision>
  <dcterms:created xsi:type="dcterms:W3CDTF">2013-07-11T21:26:42Z</dcterms:created>
  <dcterms:modified xsi:type="dcterms:W3CDTF">2020-10-07T11:33:00Z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TC026300889991</vt:lpwstr>
  </property>
</Properties>
</file>