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0"/>
  </p:notesMasterIdLst>
  <p:handoutMasterIdLst>
    <p:handoutMasterId r:id="rId11"/>
  </p:handoutMasterIdLst>
  <p:sldIdLst>
    <p:sldId id="270" r:id="rId3"/>
    <p:sldId id="268" r:id="rId4"/>
    <p:sldId id="271" r:id="rId5"/>
    <p:sldId id="272" r:id="rId6"/>
    <p:sldId id="273" r:id="rId7"/>
    <p:sldId id="274" r:id="rId8"/>
    <p:sldId id="27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2" autoAdjust="0"/>
    <p:restoredTop sz="94660"/>
  </p:normalViewPr>
  <p:slideViewPr>
    <p:cSldViewPr snapToGrid="0">
      <p:cViewPr>
        <p:scale>
          <a:sx n="100" d="100"/>
          <a:sy n="100" d="100"/>
        </p:scale>
        <p:origin x="822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175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Datenreihe 1</c:v>
                </c:pt>
              </c:strCache>
            </c:strRef>
          </c:tx>
          <c:spPr>
            <a:solidFill>
              <a:schemeClr val="accent1">
                <a:shade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6E-49BE-A379-F0D835366FF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Datenreihe 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B6E-49BE-A379-F0D835366FF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Datenreihe 3</c:v>
                </c:pt>
              </c:strCache>
            </c:strRef>
          </c:tx>
          <c:spPr>
            <a:solidFill>
              <a:schemeClr val="accent1">
                <a:tint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B6E-49BE-A379-F0D835366FF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43920712"/>
        <c:axId val="94209560"/>
      </c:barChart>
      <c:catAx>
        <c:axId val="143920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94209560"/>
        <c:crosses val="autoZero"/>
        <c:auto val="1"/>
        <c:lblAlgn val="ctr"/>
        <c:lblOffset val="100"/>
        <c:noMultiLvlLbl val="0"/>
      </c:catAx>
      <c:valAx>
        <c:axId val="9420956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43920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6E1E1A-2093-4B8F-A5AF-441C78F7A69C}" type="doc">
      <dgm:prSet loTypeId="urn:microsoft.com/office/officeart/2009/3/layout/BlockDescendingList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1C7A688C-9A33-4732-B0E5-4339CD0368F1}">
      <dgm:prSet phldrT="[Text]"/>
      <dgm:spPr/>
      <dgm:t>
        <a:bodyPr/>
        <a:lstStyle/>
        <a:p>
          <a:r>
            <a:rPr lang="de-DE" b="0" i="0" dirty="0">
              <a:latin typeface="Calibri"/>
            </a:rPr>
            <a:t>Titel Schritt 1</a:t>
          </a:r>
        </a:p>
      </dgm:t>
    </dgm:pt>
    <dgm:pt modelId="{0E8AAFE7-023D-49DB-81E0-38611EF22BD4}" type="parTrans" cxnId="{6C860BAA-A0DA-47F0-B7EB-8AFDEB00546E}">
      <dgm:prSet/>
      <dgm:spPr/>
      <dgm:t>
        <a:bodyPr/>
        <a:lstStyle/>
        <a:p>
          <a:endParaRPr lang="en-US"/>
        </a:p>
      </dgm:t>
    </dgm:pt>
    <dgm:pt modelId="{CE5F2E4C-0A29-435E-80E4-C9A7708E60FD}" type="sibTrans" cxnId="{6C860BAA-A0DA-47F0-B7EB-8AFDEB00546E}">
      <dgm:prSet/>
      <dgm:spPr/>
      <dgm:t>
        <a:bodyPr/>
        <a:lstStyle/>
        <a:p>
          <a:endParaRPr lang="en-US"/>
        </a:p>
      </dgm:t>
    </dgm:pt>
    <dgm:pt modelId="{05803AED-30D5-4E84-A5CD-5A02867CB810}">
      <dgm:prSet phldrT="[Text]"/>
      <dgm:spPr/>
      <dgm:t>
        <a:bodyPr/>
        <a:lstStyle/>
        <a:p>
          <a:r>
            <a:rPr lang="de-DE" b="0" i="0">
              <a:latin typeface="Calibri"/>
            </a:rPr>
            <a:t>Aufgabenbeschreibung</a:t>
          </a:r>
        </a:p>
      </dgm:t>
    </dgm:pt>
    <dgm:pt modelId="{BD05708A-0644-4E3E-B3A2-FE0419006DA5}" type="parTrans" cxnId="{A515DD64-AD40-4C20-B878-17697F4608CB}">
      <dgm:prSet/>
      <dgm:spPr/>
      <dgm:t>
        <a:bodyPr/>
        <a:lstStyle/>
        <a:p>
          <a:endParaRPr lang="en-US"/>
        </a:p>
      </dgm:t>
    </dgm:pt>
    <dgm:pt modelId="{98083EBD-8085-4A92-920A-1BD6D87CECF5}" type="sibTrans" cxnId="{A515DD64-AD40-4C20-B878-17697F4608CB}">
      <dgm:prSet/>
      <dgm:spPr/>
      <dgm:t>
        <a:bodyPr/>
        <a:lstStyle/>
        <a:p>
          <a:endParaRPr lang="en-US"/>
        </a:p>
      </dgm:t>
    </dgm:pt>
    <dgm:pt modelId="{857550A3-1492-443E-A90C-3580EDE72491}">
      <dgm:prSet phldrT="[Text]"/>
      <dgm:spPr/>
      <dgm:t>
        <a:bodyPr/>
        <a:lstStyle/>
        <a:p>
          <a:r>
            <a:rPr lang="de-DE" b="0" i="0">
              <a:latin typeface="Calibri"/>
            </a:rPr>
            <a:t>Aufgabenbeschreibung</a:t>
          </a:r>
        </a:p>
      </dgm:t>
    </dgm:pt>
    <dgm:pt modelId="{1F8DCC29-7704-48D1-B0FC-1B5AFE5F480D}" type="parTrans" cxnId="{52BA69C0-A2D4-41EE-90B1-19D940B44DF2}">
      <dgm:prSet/>
      <dgm:spPr/>
      <dgm:t>
        <a:bodyPr/>
        <a:lstStyle/>
        <a:p>
          <a:endParaRPr lang="en-US"/>
        </a:p>
      </dgm:t>
    </dgm:pt>
    <dgm:pt modelId="{09413B98-728A-459F-9DCE-055654452609}" type="sibTrans" cxnId="{52BA69C0-A2D4-41EE-90B1-19D940B44DF2}">
      <dgm:prSet/>
      <dgm:spPr/>
      <dgm:t>
        <a:bodyPr/>
        <a:lstStyle/>
        <a:p>
          <a:endParaRPr lang="en-US"/>
        </a:p>
      </dgm:t>
    </dgm:pt>
    <dgm:pt modelId="{F91A9C87-296D-4754-A02C-421C5A26AA95}">
      <dgm:prSet phldrT="[Text]"/>
      <dgm:spPr/>
      <dgm:t>
        <a:bodyPr/>
        <a:lstStyle/>
        <a:p>
          <a:r>
            <a:rPr lang="de-DE" b="0" i="0" dirty="0">
              <a:latin typeface="Calibri"/>
            </a:rPr>
            <a:t>Titel Schritt 2</a:t>
          </a:r>
        </a:p>
      </dgm:t>
    </dgm:pt>
    <dgm:pt modelId="{551D10B9-6B2C-4A4B-AC00-2C64E6783A6F}" type="parTrans" cxnId="{204612CE-BB27-458C-B5F5-794ADFB010D8}">
      <dgm:prSet/>
      <dgm:spPr/>
      <dgm:t>
        <a:bodyPr/>
        <a:lstStyle/>
        <a:p>
          <a:endParaRPr lang="en-US"/>
        </a:p>
      </dgm:t>
    </dgm:pt>
    <dgm:pt modelId="{E654075E-0A3E-4B00-A69F-36E67945BC1F}" type="sibTrans" cxnId="{204612CE-BB27-458C-B5F5-794ADFB010D8}">
      <dgm:prSet/>
      <dgm:spPr/>
      <dgm:t>
        <a:bodyPr/>
        <a:lstStyle/>
        <a:p>
          <a:endParaRPr lang="en-US"/>
        </a:p>
      </dgm:t>
    </dgm:pt>
    <dgm:pt modelId="{CE21D22A-2878-4343-896C-01CF461A2D35}">
      <dgm:prSet phldrT="[Text]"/>
      <dgm:spPr/>
      <dgm:t>
        <a:bodyPr/>
        <a:lstStyle/>
        <a:p>
          <a:r>
            <a:rPr lang="de-DE" b="0" i="0">
              <a:latin typeface="Calibri"/>
            </a:rPr>
            <a:t>Aufgabenbeschreibung</a:t>
          </a:r>
        </a:p>
      </dgm:t>
    </dgm:pt>
    <dgm:pt modelId="{E5E3B542-5766-48B8-B9F9-96A0A9F77343}" type="parTrans" cxnId="{93ECD784-69F1-4CC0-AEDB-E9A052BA8C2F}">
      <dgm:prSet/>
      <dgm:spPr/>
      <dgm:t>
        <a:bodyPr/>
        <a:lstStyle/>
        <a:p>
          <a:endParaRPr lang="en-US"/>
        </a:p>
      </dgm:t>
    </dgm:pt>
    <dgm:pt modelId="{5A33A45B-0AD0-4317-90E6-99CF85F7018E}" type="sibTrans" cxnId="{93ECD784-69F1-4CC0-AEDB-E9A052BA8C2F}">
      <dgm:prSet/>
      <dgm:spPr/>
      <dgm:t>
        <a:bodyPr/>
        <a:lstStyle/>
        <a:p>
          <a:endParaRPr lang="en-US"/>
        </a:p>
      </dgm:t>
    </dgm:pt>
    <dgm:pt modelId="{895829E4-456E-451B-AC58-6D6B3CACABDA}">
      <dgm:prSet phldrT="[Text]"/>
      <dgm:spPr/>
      <dgm:t>
        <a:bodyPr/>
        <a:lstStyle/>
        <a:p>
          <a:r>
            <a:rPr lang="de-DE" b="0" i="0" dirty="0">
              <a:latin typeface="Calibri"/>
            </a:rPr>
            <a:t>Titel Schritt 3</a:t>
          </a:r>
        </a:p>
      </dgm:t>
    </dgm:pt>
    <dgm:pt modelId="{76198CAA-2C4C-4EAE-9179-8A3143E571C0}" type="parTrans" cxnId="{DF3964F4-24F4-472D-916C-21358AF7B831}">
      <dgm:prSet/>
      <dgm:spPr/>
      <dgm:t>
        <a:bodyPr/>
        <a:lstStyle/>
        <a:p>
          <a:endParaRPr lang="en-US"/>
        </a:p>
      </dgm:t>
    </dgm:pt>
    <dgm:pt modelId="{1603209C-8F27-4020-9DAC-28BA094F65B1}" type="sibTrans" cxnId="{DF3964F4-24F4-472D-916C-21358AF7B831}">
      <dgm:prSet/>
      <dgm:spPr/>
      <dgm:t>
        <a:bodyPr/>
        <a:lstStyle/>
        <a:p>
          <a:endParaRPr lang="en-US"/>
        </a:p>
      </dgm:t>
    </dgm:pt>
    <dgm:pt modelId="{09053BC0-16B2-48EB-8FC5-10C92504B21D}">
      <dgm:prSet phldrT="[Text]"/>
      <dgm:spPr/>
      <dgm:t>
        <a:bodyPr/>
        <a:lstStyle/>
        <a:p>
          <a:r>
            <a:rPr lang="de-DE" b="0" i="0">
              <a:latin typeface="Calibri"/>
            </a:rPr>
            <a:t>Aufgabenbeschreibung</a:t>
          </a:r>
        </a:p>
      </dgm:t>
    </dgm:pt>
    <dgm:pt modelId="{B78C61C6-84A8-4767-AB8D-4D19F4B2AB6D}" type="parTrans" cxnId="{76DCFBE8-F971-4E05-9BCC-5B9893022DBD}">
      <dgm:prSet/>
      <dgm:spPr/>
      <dgm:t>
        <a:bodyPr/>
        <a:lstStyle/>
        <a:p>
          <a:endParaRPr lang="en-US"/>
        </a:p>
      </dgm:t>
    </dgm:pt>
    <dgm:pt modelId="{3050FE1C-0CCF-46B6-B83D-FB4044CE1788}" type="sibTrans" cxnId="{76DCFBE8-F971-4E05-9BCC-5B9893022DBD}">
      <dgm:prSet/>
      <dgm:spPr/>
      <dgm:t>
        <a:bodyPr/>
        <a:lstStyle/>
        <a:p>
          <a:endParaRPr lang="en-US"/>
        </a:p>
      </dgm:t>
    </dgm:pt>
    <dgm:pt modelId="{687CE4D2-AA5D-4E9E-BC78-A457E09A7D74}">
      <dgm:prSet phldrT="[Text]"/>
      <dgm:spPr/>
      <dgm:t>
        <a:bodyPr/>
        <a:lstStyle/>
        <a:p>
          <a:r>
            <a:rPr lang="de-DE" b="0" i="0" dirty="0">
              <a:latin typeface="Calibri"/>
            </a:rPr>
            <a:t>Aufgabenbeschreibung</a:t>
          </a:r>
        </a:p>
      </dgm:t>
    </dgm:pt>
    <dgm:pt modelId="{B61CC0F8-E7BA-47F4-963F-6DD5C7BC1282}" type="parTrans" cxnId="{BCE57026-6239-4539-93F3-0EBB49CE5E26}">
      <dgm:prSet/>
      <dgm:spPr/>
      <dgm:t>
        <a:bodyPr/>
        <a:lstStyle/>
        <a:p>
          <a:endParaRPr lang="en-US"/>
        </a:p>
      </dgm:t>
    </dgm:pt>
    <dgm:pt modelId="{9C9ECEF3-81F7-41DC-8B46-7E05522C8419}" type="sibTrans" cxnId="{BCE57026-6239-4539-93F3-0EBB49CE5E26}">
      <dgm:prSet/>
      <dgm:spPr/>
      <dgm:t>
        <a:bodyPr/>
        <a:lstStyle/>
        <a:p>
          <a:endParaRPr lang="en-US"/>
        </a:p>
      </dgm:t>
    </dgm:pt>
    <dgm:pt modelId="{2E3F7BD3-D36C-45FC-B613-249A8BA7901D}">
      <dgm:prSet phldrT="[Text]"/>
      <dgm:spPr/>
      <dgm:t>
        <a:bodyPr/>
        <a:lstStyle/>
        <a:p>
          <a:r>
            <a:rPr lang="de-DE" b="0" i="0">
              <a:latin typeface="Calibri"/>
            </a:rPr>
            <a:t>Aufgabenbeschreibung</a:t>
          </a:r>
        </a:p>
      </dgm:t>
    </dgm:pt>
    <dgm:pt modelId="{FA84E6D9-9D6A-4BB8-A4AE-59CCF1F5B118}" type="parTrans" cxnId="{D9F8ECB4-B9F4-412F-B2F1-46A140D9D24B}">
      <dgm:prSet/>
      <dgm:spPr/>
      <dgm:t>
        <a:bodyPr/>
        <a:lstStyle/>
        <a:p>
          <a:endParaRPr lang="en-US"/>
        </a:p>
      </dgm:t>
    </dgm:pt>
    <dgm:pt modelId="{7A249D33-47BB-4F7D-9A1A-829A015E640B}" type="sibTrans" cxnId="{D9F8ECB4-B9F4-412F-B2F1-46A140D9D24B}">
      <dgm:prSet/>
      <dgm:spPr/>
      <dgm:t>
        <a:bodyPr/>
        <a:lstStyle/>
        <a:p>
          <a:endParaRPr lang="en-US"/>
        </a:p>
      </dgm:t>
    </dgm:pt>
    <dgm:pt modelId="{D4C751C9-34F5-4327-89E7-D2CFECE032BF}" type="pres">
      <dgm:prSet presAssocID="{E56E1E1A-2093-4B8F-A5AF-441C78F7A69C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8CAEA8A6-BCD8-4CEB-B93A-12F047D6B0C6}" type="pres">
      <dgm:prSet presAssocID="{1C7A688C-9A33-4732-B0E5-4339CD0368F1}" presName="parentText_1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BB745E3C-73A4-4BD7-A13F-8FAB88C47865}" type="pres">
      <dgm:prSet presAssocID="{1C7A688C-9A33-4732-B0E5-4339CD0368F1}" presName="childText_1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4CD61AE6-A784-4F29-B433-931ED744F219}" type="pres">
      <dgm:prSet presAssocID="{1C7A688C-9A33-4732-B0E5-4339CD0368F1}" presName="accentShape_1" presStyleCnt="0"/>
      <dgm:spPr/>
    </dgm:pt>
    <dgm:pt modelId="{9EFC9176-F384-48AE-A1F1-ED1539A05A58}" type="pres">
      <dgm:prSet presAssocID="{1C7A688C-9A33-4732-B0E5-4339CD0368F1}" presName="imageRepeatNode" presStyleLbl="node1" presStyleIdx="0" presStyleCnt="3"/>
      <dgm:spPr/>
    </dgm:pt>
    <dgm:pt modelId="{78A2C5C5-35EC-4534-8791-FCBBFC85D97E}" type="pres">
      <dgm:prSet presAssocID="{F91A9C87-296D-4754-A02C-421C5A26AA95}" presName="parentText_2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366A5841-471E-402B-8EEA-B3910512A950}" type="pres">
      <dgm:prSet presAssocID="{F91A9C87-296D-4754-A02C-421C5A26AA95}" presName="childText_2" presStyleLbl="node2" presStyleIdx="0" presStyleCnt="0">
        <dgm:presLayoutVars>
          <dgm:chMax val="0"/>
          <dgm:chPref val="0"/>
          <dgm:bulletEnabled val="1"/>
        </dgm:presLayoutVars>
      </dgm:prSet>
      <dgm:spPr/>
    </dgm:pt>
    <dgm:pt modelId="{9DB6A0AF-3DB3-4858-9628-32F5D62DEEEB}" type="pres">
      <dgm:prSet presAssocID="{F91A9C87-296D-4754-A02C-421C5A26AA95}" presName="accentShape_2" presStyleCnt="0"/>
      <dgm:spPr/>
    </dgm:pt>
    <dgm:pt modelId="{8FEE68EA-923C-4146-871A-03CB0E2CFD47}" type="pres">
      <dgm:prSet presAssocID="{F91A9C87-296D-4754-A02C-421C5A26AA95}" presName="imageRepeatNode" presStyleLbl="node1" presStyleIdx="1" presStyleCnt="3"/>
      <dgm:spPr/>
    </dgm:pt>
    <dgm:pt modelId="{1BC765B2-3DBA-41B8-B073-81C86F753611}" type="pres">
      <dgm:prSet presAssocID="{895829E4-456E-451B-AC58-6D6B3CACABDA}" presName="parentText_3" presStyleLbl="node1" presStyleIdx="1" presStyleCnt="3">
        <dgm:presLayoutVars>
          <dgm:chMax val="1"/>
          <dgm:chPref val="1"/>
          <dgm:bulletEnabled val="1"/>
        </dgm:presLayoutVars>
      </dgm:prSet>
      <dgm:spPr/>
    </dgm:pt>
    <dgm:pt modelId="{95A6DEA4-B0DB-4626-BB2E-30DC2ABD3890}" type="pres">
      <dgm:prSet presAssocID="{895829E4-456E-451B-AC58-6D6B3CACABDA}" presName="childText_3" presStyleLbl="node2" presStyleIdx="0" presStyleCnt="0">
        <dgm:presLayoutVars>
          <dgm:chMax val="0"/>
          <dgm:chPref val="0"/>
          <dgm:bulletEnabled val="1"/>
        </dgm:presLayoutVars>
      </dgm:prSet>
      <dgm:spPr/>
    </dgm:pt>
    <dgm:pt modelId="{1810E2F4-B299-44DE-95A4-28417421ED9F}" type="pres">
      <dgm:prSet presAssocID="{895829E4-456E-451B-AC58-6D6B3CACABDA}" presName="accentShape_3" presStyleCnt="0"/>
      <dgm:spPr/>
    </dgm:pt>
    <dgm:pt modelId="{0199392C-5A35-46AE-969E-FDDD37498B43}" type="pres">
      <dgm:prSet presAssocID="{895829E4-456E-451B-AC58-6D6B3CACABDA}" presName="imageRepeatNode" presStyleLbl="node1" presStyleIdx="2" presStyleCnt="3"/>
      <dgm:spPr/>
    </dgm:pt>
  </dgm:ptLst>
  <dgm:cxnLst>
    <dgm:cxn modelId="{E02F880A-C1BE-419D-A20C-3E6D44984CDA}" type="presOf" srcId="{895829E4-456E-451B-AC58-6D6B3CACABDA}" destId="{0199392C-5A35-46AE-969E-FDDD37498B43}" srcOrd="1" destOrd="0" presId="urn:microsoft.com/office/officeart/2009/3/layout/BlockDescendingList"/>
    <dgm:cxn modelId="{081ED00C-E247-47D9-AC55-8195A57EE920}" type="presOf" srcId="{857550A3-1492-443E-A90C-3580EDE72491}" destId="{BB745E3C-73A4-4BD7-A13F-8FAB88C47865}" srcOrd="0" destOrd="1" presId="urn:microsoft.com/office/officeart/2009/3/layout/BlockDescendingList"/>
    <dgm:cxn modelId="{B30BF016-48A6-4828-BDA6-AA41B26AB45F}" type="presOf" srcId="{CE21D22A-2878-4343-896C-01CF461A2D35}" destId="{366A5841-471E-402B-8EEA-B3910512A950}" srcOrd="0" destOrd="0" presId="urn:microsoft.com/office/officeart/2009/3/layout/BlockDescendingList"/>
    <dgm:cxn modelId="{BCE57026-6239-4539-93F3-0EBB49CE5E26}" srcId="{F91A9C87-296D-4754-A02C-421C5A26AA95}" destId="{687CE4D2-AA5D-4E9E-BC78-A457E09A7D74}" srcOrd="1" destOrd="0" parTransId="{B61CC0F8-E7BA-47F4-963F-6DD5C7BC1282}" sibTransId="{9C9ECEF3-81F7-41DC-8B46-7E05522C8419}"/>
    <dgm:cxn modelId="{F675A72C-F1B9-4F29-B04E-1CF4DF56A1B0}" type="presOf" srcId="{09053BC0-16B2-48EB-8FC5-10C92504B21D}" destId="{95A6DEA4-B0DB-4626-BB2E-30DC2ABD3890}" srcOrd="0" destOrd="0" presId="urn:microsoft.com/office/officeart/2009/3/layout/BlockDescendingList"/>
    <dgm:cxn modelId="{D653EF33-03F0-4257-8424-FC5A353A5C10}" type="presOf" srcId="{687CE4D2-AA5D-4E9E-BC78-A457E09A7D74}" destId="{366A5841-471E-402B-8EEA-B3910512A950}" srcOrd="0" destOrd="1" presId="urn:microsoft.com/office/officeart/2009/3/layout/BlockDescendingList"/>
    <dgm:cxn modelId="{A515DD64-AD40-4C20-B878-17697F4608CB}" srcId="{1C7A688C-9A33-4732-B0E5-4339CD0368F1}" destId="{05803AED-30D5-4E84-A5CD-5A02867CB810}" srcOrd="0" destOrd="0" parTransId="{BD05708A-0644-4E3E-B3A2-FE0419006DA5}" sibTransId="{98083EBD-8085-4A92-920A-1BD6D87CECF5}"/>
    <dgm:cxn modelId="{CCE33145-CFC1-4657-9D8B-4A6AF3CCAE3E}" type="presOf" srcId="{2E3F7BD3-D36C-45FC-B613-249A8BA7901D}" destId="{95A6DEA4-B0DB-4626-BB2E-30DC2ABD3890}" srcOrd="0" destOrd="1" presId="urn:microsoft.com/office/officeart/2009/3/layout/BlockDescendingList"/>
    <dgm:cxn modelId="{6E84CC71-FAC2-47B2-843E-4486C43610B7}" type="presOf" srcId="{E56E1E1A-2093-4B8F-A5AF-441C78F7A69C}" destId="{D4C751C9-34F5-4327-89E7-D2CFECE032BF}" srcOrd="0" destOrd="0" presId="urn:microsoft.com/office/officeart/2009/3/layout/BlockDescendingList"/>
    <dgm:cxn modelId="{5CCE4F54-99E7-4F3D-94E8-E89501865AAF}" type="presOf" srcId="{895829E4-456E-451B-AC58-6D6B3CACABDA}" destId="{1BC765B2-3DBA-41B8-B073-81C86F753611}" srcOrd="0" destOrd="0" presId="urn:microsoft.com/office/officeart/2009/3/layout/BlockDescendingList"/>
    <dgm:cxn modelId="{67FFC574-3E5C-4C61-BDE1-97E33C7CDD7E}" type="presOf" srcId="{F91A9C87-296D-4754-A02C-421C5A26AA95}" destId="{8FEE68EA-923C-4146-871A-03CB0E2CFD47}" srcOrd="1" destOrd="0" presId="urn:microsoft.com/office/officeart/2009/3/layout/BlockDescendingList"/>
    <dgm:cxn modelId="{77FE697C-C665-4911-BE26-E14052334E39}" type="presOf" srcId="{05803AED-30D5-4E84-A5CD-5A02867CB810}" destId="{BB745E3C-73A4-4BD7-A13F-8FAB88C47865}" srcOrd="0" destOrd="0" presId="urn:microsoft.com/office/officeart/2009/3/layout/BlockDescendingList"/>
    <dgm:cxn modelId="{93ECD784-69F1-4CC0-AEDB-E9A052BA8C2F}" srcId="{F91A9C87-296D-4754-A02C-421C5A26AA95}" destId="{CE21D22A-2878-4343-896C-01CF461A2D35}" srcOrd="0" destOrd="0" parTransId="{E5E3B542-5766-48B8-B9F9-96A0A9F77343}" sibTransId="{5A33A45B-0AD0-4317-90E6-99CF85F7018E}"/>
    <dgm:cxn modelId="{3F96149A-9F02-4B94-AD35-4F999EA9A67F}" type="presOf" srcId="{1C7A688C-9A33-4732-B0E5-4339CD0368F1}" destId="{8CAEA8A6-BCD8-4CEB-B93A-12F047D6B0C6}" srcOrd="0" destOrd="0" presId="urn:microsoft.com/office/officeart/2009/3/layout/BlockDescendingList"/>
    <dgm:cxn modelId="{0A2926A9-2BBD-4517-88F6-63DBA09F313C}" type="presOf" srcId="{1C7A688C-9A33-4732-B0E5-4339CD0368F1}" destId="{9EFC9176-F384-48AE-A1F1-ED1539A05A58}" srcOrd="1" destOrd="0" presId="urn:microsoft.com/office/officeart/2009/3/layout/BlockDescendingList"/>
    <dgm:cxn modelId="{6C860BAA-A0DA-47F0-B7EB-8AFDEB00546E}" srcId="{E56E1E1A-2093-4B8F-A5AF-441C78F7A69C}" destId="{1C7A688C-9A33-4732-B0E5-4339CD0368F1}" srcOrd="0" destOrd="0" parTransId="{0E8AAFE7-023D-49DB-81E0-38611EF22BD4}" sibTransId="{CE5F2E4C-0A29-435E-80E4-C9A7708E60FD}"/>
    <dgm:cxn modelId="{D9F8ECB4-B9F4-412F-B2F1-46A140D9D24B}" srcId="{895829E4-456E-451B-AC58-6D6B3CACABDA}" destId="{2E3F7BD3-D36C-45FC-B613-249A8BA7901D}" srcOrd="1" destOrd="0" parTransId="{FA84E6D9-9D6A-4BB8-A4AE-59CCF1F5B118}" sibTransId="{7A249D33-47BB-4F7D-9A1A-829A015E640B}"/>
    <dgm:cxn modelId="{52BA69C0-A2D4-41EE-90B1-19D940B44DF2}" srcId="{1C7A688C-9A33-4732-B0E5-4339CD0368F1}" destId="{857550A3-1492-443E-A90C-3580EDE72491}" srcOrd="1" destOrd="0" parTransId="{1F8DCC29-7704-48D1-B0FC-1B5AFE5F480D}" sibTransId="{09413B98-728A-459F-9DCE-055654452609}"/>
    <dgm:cxn modelId="{204612CE-BB27-458C-B5F5-794ADFB010D8}" srcId="{E56E1E1A-2093-4B8F-A5AF-441C78F7A69C}" destId="{F91A9C87-296D-4754-A02C-421C5A26AA95}" srcOrd="1" destOrd="0" parTransId="{551D10B9-6B2C-4A4B-AC00-2C64E6783A6F}" sibTransId="{E654075E-0A3E-4B00-A69F-36E67945BC1F}"/>
    <dgm:cxn modelId="{76DCFBE8-F971-4E05-9BCC-5B9893022DBD}" srcId="{895829E4-456E-451B-AC58-6D6B3CACABDA}" destId="{09053BC0-16B2-48EB-8FC5-10C92504B21D}" srcOrd="0" destOrd="0" parTransId="{B78C61C6-84A8-4767-AB8D-4D19F4B2AB6D}" sibTransId="{3050FE1C-0CCF-46B6-B83D-FB4044CE1788}"/>
    <dgm:cxn modelId="{DF3964F4-24F4-472D-916C-21358AF7B831}" srcId="{E56E1E1A-2093-4B8F-A5AF-441C78F7A69C}" destId="{895829E4-456E-451B-AC58-6D6B3CACABDA}" srcOrd="2" destOrd="0" parTransId="{76198CAA-2C4C-4EAE-9179-8A3143E571C0}" sibTransId="{1603209C-8F27-4020-9DAC-28BA094F65B1}"/>
    <dgm:cxn modelId="{6992FDF7-41C3-4F1D-92FB-F99AAFE9F028}" type="presOf" srcId="{F91A9C87-296D-4754-A02C-421C5A26AA95}" destId="{78A2C5C5-35EC-4534-8791-FCBBFC85D97E}" srcOrd="0" destOrd="0" presId="urn:microsoft.com/office/officeart/2009/3/layout/BlockDescendingList"/>
    <dgm:cxn modelId="{9C4159D6-00BB-42AA-83ED-80EE165510E4}" type="presParOf" srcId="{D4C751C9-34F5-4327-89E7-D2CFECE032BF}" destId="{8CAEA8A6-BCD8-4CEB-B93A-12F047D6B0C6}" srcOrd="0" destOrd="0" presId="urn:microsoft.com/office/officeart/2009/3/layout/BlockDescendingList"/>
    <dgm:cxn modelId="{08D3C11C-469F-41E8-923F-579EFE11C1E8}" type="presParOf" srcId="{D4C751C9-34F5-4327-89E7-D2CFECE032BF}" destId="{BB745E3C-73A4-4BD7-A13F-8FAB88C47865}" srcOrd="1" destOrd="0" presId="urn:microsoft.com/office/officeart/2009/3/layout/BlockDescendingList"/>
    <dgm:cxn modelId="{5F9CD94E-636F-403F-B5C0-8EF81AFAC639}" type="presParOf" srcId="{D4C751C9-34F5-4327-89E7-D2CFECE032BF}" destId="{4CD61AE6-A784-4F29-B433-931ED744F219}" srcOrd="2" destOrd="0" presId="urn:microsoft.com/office/officeart/2009/3/layout/BlockDescendingList"/>
    <dgm:cxn modelId="{5A5F322F-DB87-4404-904F-38A7D1D2F439}" type="presParOf" srcId="{4CD61AE6-A784-4F29-B433-931ED744F219}" destId="{9EFC9176-F384-48AE-A1F1-ED1539A05A58}" srcOrd="0" destOrd="0" presId="urn:microsoft.com/office/officeart/2009/3/layout/BlockDescendingList"/>
    <dgm:cxn modelId="{1E55D40D-C63E-4BF2-907A-059CB18DF246}" type="presParOf" srcId="{D4C751C9-34F5-4327-89E7-D2CFECE032BF}" destId="{78A2C5C5-35EC-4534-8791-FCBBFC85D97E}" srcOrd="3" destOrd="0" presId="urn:microsoft.com/office/officeart/2009/3/layout/BlockDescendingList"/>
    <dgm:cxn modelId="{5BCE84BD-06CD-4D56-8F0F-9C7618B1286B}" type="presParOf" srcId="{D4C751C9-34F5-4327-89E7-D2CFECE032BF}" destId="{366A5841-471E-402B-8EEA-B3910512A950}" srcOrd="4" destOrd="0" presId="urn:microsoft.com/office/officeart/2009/3/layout/BlockDescendingList"/>
    <dgm:cxn modelId="{10B423D8-9206-44D8-A049-763548CB171D}" type="presParOf" srcId="{D4C751C9-34F5-4327-89E7-D2CFECE032BF}" destId="{9DB6A0AF-3DB3-4858-9628-32F5D62DEEEB}" srcOrd="5" destOrd="0" presId="urn:microsoft.com/office/officeart/2009/3/layout/BlockDescendingList"/>
    <dgm:cxn modelId="{9D37A817-1228-4189-BD79-EC4E0E76B035}" type="presParOf" srcId="{9DB6A0AF-3DB3-4858-9628-32F5D62DEEEB}" destId="{8FEE68EA-923C-4146-871A-03CB0E2CFD47}" srcOrd="0" destOrd="0" presId="urn:microsoft.com/office/officeart/2009/3/layout/BlockDescendingList"/>
    <dgm:cxn modelId="{4572FCB3-1977-47F1-B016-7F4AD5615F29}" type="presParOf" srcId="{D4C751C9-34F5-4327-89E7-D2CFECE032BF}" destId="{1BC765B2-3DBA-41B8-B073-81C86F753611}" srcOrd="6" destOrd="0" presId="urn:microsoft.com/office/officeart/2009/3/layout/BlockDescendingList"/>
    <dgm:cxn modelId="{8B18FF2E-8325-4EBF-8641-9DB8FEC3C973}" type="presParOf" srcId="{D4C751C9-34F5-4327-89E7-D2CFECE032BF}" destId="{95A6DEA4-B0DB-4626-BB2E-30DC2ABD3890}" srcOrd="7" destOrd="0" presId="urn:microsoft.com/office/officeart/2009/3/layout/BlockDescendingList"/>
    <dgm:cxn modelId="{C488A9D7-CF2C-4B75-9D9B-88BD508EDB1E}" type="presParOf" srcId="{D4C751C9-34F5-4327-89E7-D2CFECE032BF}" destId="{1810E2F4-B299-44DE-95A4-28417421ED9F}" srcOrd="8" destOrd="0" presId="urn:microsoft.com/office/officeart/2009/3/layout/BlockDescendingList"/>
    <dgm:cxn modelId="{0935D0D7-C5DF-4EAA-9784-820C4F54D75B}" type="presParOf" srcId="{1810E2F4-B299-44DE-95A4-28417421ED9F}" destId="{0199392C-5A35-46AE-969E-FDDD37498B43}" srcOrd="0" destOrd="0" presId="urn:microsoft.com/office/officeart/2009/3/layout/BlockDescending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99392C-5A35-46AE-969E-FDDD37498B43}">
      <dsp:nvSpPr>
        <dsp:cNvPr id="0" name=""/>
        <dsp:cNvSpPr/>
      </dsp:nvSpPr>
      <dsp:spPr>
        <a:xfrm>
          <a:off x="4653107" y="1275061"/>
          <a:ext cx="1955669" cy="3720787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0" rIns="188595" bIns="41910" numCol="1" spcCol="1270" anchor="ctr" anchorCtr="0">
          <a:noAutofit/>
        </a:bodyPr>
        <a:lstStyle/>
        <a:p>
          <a:pPr marL="0" lvl="0" indent="0" algn="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300" b="0" i="0" kern="1200" dirty="0">
              <a:latin typeface="Calibri"/>
            </a:rPr>
            <a:t>Titel Schritt 3</a:t>
          </a:r>
        </a:p>
      </dsp:txBody>
      <dsp:txXfrm rot="16200000">
        <a:off x="4631895" y="2695179"/>
        <a:ext cx="3348708" cy="508473"/>
      </dsp:txXfrm>
    </dsp:sp>
    <dsp:sp modelId="{8FEE68EA-923C-4146-871A-03CB0E2CFD47}">
      <dsp:nvSpPr>
        <dsp:cNvPr id="0" name=""/>
        <dsp:cNvSpPr/>
      </dsp:nvSpPr>
      <dsp:spPr>
        <a:xfrm>
          <a:off x="2522575" y="647405"/>
          <a:ext cx="1955669" cy="4346459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0" rIns="188595" bIns="41910" numCol="1" spcCol="1270" anchor="ctr" anchorCtr="0">
          <a:noAutofit/>
        </a:bodyPr>
        <a:lstStyle/>
        <a:p>
          <a:pPr marL="0" lvl="0" indent="0" algn="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300" b="0" i="0" kern="1200" dirty="0">
              <a:latin typeface="Calibri"/>
            </a:rPr>
            <a:t>Titel Schritt 2</a:t>
          </a:r>
        </a:p>
      </dsp:txBody>
      <dsp:txXfrm rot="16200000">
        <a:off x="2219810" y="2349074"/>
        <a:ext cx="3911813" cy="508473"/>
      </dsp:txXfrm>
    </dsp:sp>
    <dsp:sp modelId="{9EFC9176-F384-48AE-A1F1-ED1539A05A58}">
      <dsp:nvSpPr>
        <dsp:cNvPr id="0" name=""/>
        <dsp:cNvSpPr/>
      </dsp:nvSpPr>
      <dsp:spPr>
        <a:xfrm>
          <a:off x="385748" y="55969"/>
          <a:ext cx="1955669" cy="4937895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0" rIns="188595" bIns="41910" numCol="1" spcCol="1270" anchor="ctr" anchorCtr="0">
          <a:noAutofit/>
        </a:bodyPr>
        <a:lstStyle/>
        <a:p>
          <a:pPr marL="0" lvl="0" indent="0" algn="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300" b="0" i="0" kern="1200" dirty="0">
              <a:latin typeface="Calibri"/>
            </a:rPr>
            <a:t>Titel Schritt 1</a:t>
          </a:r>
        </a:p>
      </dsp:txBody>
      <dsp:txXfrm rot="16200000">
        <a:off x="-183162" y="2023785"/>
        <a:ext cx="4444105" cy="508473"/>
      </dsp:txXfrm>
    </dsp:sp>
    <dsp:sp modelId="{BB745E3C-73A4-4BD7-A13F-8FAB88C47865}">
      <dsp:nvSpPr>
        <dsp:cNvPr id="0" name=""/>
        <dsp:cNvSpPr/>
      </dsp:nvSpPr>
      <dsp:spPr>
        <a:xfrm>
          <a:off x="385748" y="55969"/>
          <a:ext cx="1388525" cy="496171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00" b="0" i="0" kern="1200">
              <a:latin typeface="Calibri"/>
            </a:rPr>
            <a:t>Aufgabenbeschreibung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00" b="0" i="0" kern="1200">
              <a:latin typeface="Calibri"/>
            </a:rPr>
            <a:t>Aufgabenbeschreibung</a:t>
          </a:r>
        </a:p>
      </dsp:txBody>
      <dsp:txXfrm>
        <a:off x="385748" y="55969"/>
        <a:ext cx="1388525" cy="4961711"/>
      </dsp:txXfrm>
    </dsp:sp>
    <dsp:sp modelId="{366A5841-471E-402B-8EEA-B3910512A950}">
      <dsp:nvSpPr>
        <dsp:cNvPr id="0" name=""/>
        <dsp:cNvSpPr/>
      </dsp:nvSpPr>
      <dsp:spPr>
        <a:xfrm>
          <a:off x="2522575" y="647405"/>
          <a:ext cx="1388525" cy="437027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00" b="0" i="0" kern="1200">
              <a:latin typeface="Calibri"/>
            </a:rPr>
            <a:t>Aufgabenbeschreibung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00" b="0" i="0" kern="1200" dirty="0">
              <a:latin typeface="Calibri"/>
            </a:rPr>
            <a:t>Aufgabenbeschreibung</a:t>
          </a:r>
        </a:p>
      </dsp:txBody>
      <dsp:txXfrm>
        <a:off x="2522575" y="647405"/>
        <a:ext cx="1388525" cy="4370275"/>
      </dsp:txXfrm>
    </dsp:sp>
    <dsp:sp modelId="{95A6DEA4-B0DB-4626-BB2E-30DC2ABD3890}">
      <dsp:nvSpPr>
        <dsp:cNvPr id="0" name=""/>
        <dsp:cNvSpPr/>
      </dsp:nvSpPr>
      <dsp:spPr>
        <a:xfrm>
          <a:off x="4653107" y="1275061"/>
          <a:ext cx="1388525" cy="374261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00" b="0" i="0" kern="1200">
              <a:latin typeface="Calibri"/>
            </a:rPr>
            <a:t>Aufgabenbeschreibung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00" b="0" i="0" kern="1200">
              <a:latin typeface="Calibri"/>
            </a:rPr>
            <a:t>Aufgabenbeschreibung</a:t>
          </a:r>
        </a:p>
      </dsp:txBody>
      <dsp:txXfrm>
        <a:off x="4653107" y="1275061"/>
        <a:ext cx="1388525" cy="37426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BlockDescendingList">
  <dgm:title val=""/>
  <dgm:desc val=""/>
  <dgm:catLst>
    <dgm:cat type="list" pri="18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13" srcId="10" destId="11" srcOrd="0" destOrd="0"/>
        <dgm:cxn modelId="14" srcId="10" destId="12" srcOrd="0" destOrd="0"/>
        <dgm:cxn modelId="50" srcId="0" destId="20" srcOrd="1" destOrd="0"/>
        <dgm:cxn modelId="23" srcId="20" destId="21" srcOrd="0" destOrd="0"/>
        <dgm:cxn modelId="24" srcId="20" destId="22" srcOrd="0" destOrd="0"/>
        <dgm:cxn modelId="60" srcId="0" destId="30" srcOrd="2" destOrd="0"/>
        <dgm:cxn modelId="33" srcId="30" destId="31" srcOrd="0" destOrd="0"/>
        <dgm:cxn modelId="34" srcId="30" destId="3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7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80" srcId="0" destId="7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0.5516"/>
        </dgm:alg>
        <dgm:choose name="Name3">
          <dgm:if name="Name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if>
          <dgm:else name="Name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else>
        </dgm:choose>
      </dgm:if>
      <dgm:if name="Name6" axis="ch" ptType="node" func="cnt" op="equ" val="2">
        <dgm:alg type="composite">
          <dgm:param type="ar" val="0.9804"/>
        </dgm:alg>
        <dgm:choose name="Name7">
          <dgm:if name="Name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2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1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1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2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if>
          <dgm:else name="Name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1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2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2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1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2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1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else>
        </dgm:choose>
      </dgm:if>
      <dgm:if name="Name10" axis="ch" ptType="node" func="cnt" op="equ" val="3">
        <dgm:alg type="composite">
          <dgm:param type="ar" val="1.4097"/>
        </dgm:alg>
        <dgm:choose name="Name11">
          <dgm:if name="Name12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3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1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if>
          <dgm:else name="Name13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3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1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3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1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3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1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else>
        </dgm:choose>
      </dgm:if>
      <dgm:if name="Name14" axis="ch" ptType="node" func="cnt" op="equ" val="4">
        <dgm:alg type="composite">
          <dgm:param type="ar" val="1.8305"/>
        </dgm:alg>
        <dgm:choose name="Name15">
          <dgm:if name="Name16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2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3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4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1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4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if>
          <dgm:else name="Name17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4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3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2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1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4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3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2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1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4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3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2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1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else>
        </dgm:choose>
      </dgm:if>
      <dgm:if name="Name18" axis="ch" ptType="node" func="cnt" op="equ" val="5">
        <dgm:alg type="composite">
          <dgm:param type="ar" val="2.0125"/>
        </dgm:alg>
        <dgm:choose name="Name19">
          <dgm:if name="Name20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2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4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5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1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4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17"/>
              <dgm:constr type="l" for="ch" forName="childText_5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56"/>
            </dgm:constrLst>
          </dgm:if>
          <dgm:else name="Name21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5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4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2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1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5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4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2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1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5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4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2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61"/>
              <dgm:constr type="l" for="ch" forName="childText_1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99"/>
            </dgm:constrLst>
          </dgm:else>
        </dgm:choose>
      </dgm:if>
      <dgm:if name="Name22" axis="ch" ptType="node" func="cnt" op="equ" val="6">
        <dgm:alg type="composite">
          <dgm:param type="ar" val="2.4006"/>
        </dgm:alg>
        <dgm:shape xmlns:r="http://schemas.openxmlformats.org/officeDocument/2006/relationships" r:blip="">
          <dgm:adjLst/>
        </dgm:shape>
        <dgm:choose name="Name23">
          <dgm:if name="Name2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2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3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4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5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6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1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if>
          <dgm:else name="Name2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6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5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4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3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2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1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6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5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4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3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2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1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6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5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4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3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2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1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else>
        </dgm:choose>
      </dgm:if>
      <dgm:else name="Name26">
        <dgm:alg type="composite">
          <dgm:param type="ar" val="2.7874"/>
        </dgm:alg>
        <dgm:shape xmlns:r="http://schemas.openxmlformats.org/officeDocument/2006/relationships" r:blip="">
          <dgm:adjLst/>
        </dgm:shape>
        <dgm:choose name="Name27">
          <dgm:if name="Name2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2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3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5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6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7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1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7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7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if>
          <dgm:else name="Name2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7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6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5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3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2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1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7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6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5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3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2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1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7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6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5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3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2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1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else>
        </dgm:choose>
      </dgm:else>
    </dgm:choose>
    <dgm:forEach name="wrapper" axis="self" ptType="parTrans">
      <dgm:forEach name="accentRepeat" axis="self">
        <dgm:layoutNode name="imageRepeatNode" styleLbl="node1">
          <dgm:alg type="sp"/>
          <dgm:shape xmlns:r="http://schemas.openxmlformats.org/officeDocument/2006/relationships" type="rect" r:blip="" zOrderOff="-10">
            <dgm:adjLst/>
          </dgm:shape>
          <dgm:presOf axis="self"/>
        </dgm:layoutNode>
      </dgm:forEach>
    </dgm:forEach>
    <dgm:forEach name="Name30" axis="ch" ptType="node" cnt="1">
      <dgm:layoutNode name="parentText_1" styleLbl="node1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1" styleLbl="node1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1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2" cnt="1">
      <dgm:layoutNode name="parentText_2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2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2">
        <dgm:alg type="sp"/>
        <dgm:shape xmlns:r="http://schemas.openxmlformats.org/officeDocument/2006/relationships" r:blip="">
          <dgm:adjLst/>
        </dgm:shape>
        <dgm:presOf/>
        <dgm:constrLst/>
        <dgm:forEach name="Name33" ref="accentRepeat"/>
      </dgm:layoutNode>
    </dgm:forEach>
    <dgm:forEach name="Name34" axis="ch" ptType="node" st="3" cnt="1">
      <dgm:layoutNode name="parentText_3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3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3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</dgm:forEach>
    <dgm:forEach name="Name36" axis="ch" ptType="node" st="4" cnt="1">
      <dgm:layoutNode name="parentText_4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4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parentText_5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5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5">
        <dgm:alg type="sp"/>
        <dgm:shape xmlns:r="http://schemas.openxmlformats.org/officeDocument/2006/relationships" r:blip="">
          <dgm:adjLst/>
        </dgm:shape>
        <dgm:presOf/>
        <dgm:constrLst/>
        <dgm:forEach name="Name39" ref="accentRepeat"/>
      </dgm:layoutNode>
    </dgm:forEach>
    <dgm:forEach name="Name40" axis="ch" ptType="node" st="6" cnt="1">
      <dgm:layoutNode name="parentText_6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6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6">
        <dgm:alg type="sp"/>
        <dgm:shape xmlns:r="http://schemas.openxmlformats.org/officeDocument/2006/relationships" r:blip="">
          <dgm:adjLst/>
        </dgm:shape>
        <dgm:presOf/>
        <dgm:constrLst/>
        <dgm:forEach name="Name41" ref="accentRepeat"/>
      </dgm:layoutNode>
    </dgm:forEach>
    <dgm:forEach name="Name42" axis="ch" ptType="node" st="7" cnt="1">
      <dgm:layoutNode name="parentText_7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7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7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5A785B-D11D-476E-8FE3-B9A32AAEF3ED}" type="datetimeFigureOut">
              <a:rPr lang="de-DE" smtClean="0"/>
              <a:t>20.01.2021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5BAD6D-9C3B-46AE-9ED7-53C2ADD3C885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114199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noProof="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46EEAB-DFFE-48A0-95F8-1347266830D1}" type="datetimeFigureOut">
              <a:rPr lang="de-DE" noProof="0" smtClean="0"/>
              <a:t>20.01.2021</a:t>
            </a:fld>
            <a:endParaRPr lang="de-DE" noProof="0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Kopfzeil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 dirty="0"/>
              <a:t>Textmasterformat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6C1AB1-D682-4F2C-8579-D9DF0DCC073A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410758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 bwMode="ltGray">
          <a:xfrm>
            <a:off x="2513012" y="1371600"/>
            <a:ext cx="7162800" cy="41148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804160" y="1557867"/>
            <a:ext cx="6583680" cy="2560320"/>
          </a:xfrm>
        </p:spPr>
        <p:txBody>
          <a:bodyPr anchor="b">
            <a:normAutofit/>
          </a:bodyPr>
          <a:lstStyle>
            <a:lvl1pPr algn="ctr">
              <a:lnSpc>
                <a:spcPct val="80000"/>
              </a:lnSpc>
              <a:defRPr sz="6600"/>
            </a:lvl1pPr>
          </a:lstStyle>
          <a:p>
            <a:r>
              <a:rPr lang="de-DE" noProof="0"/>
              <a:t>Mastertitelformat bearbeiten</a:t>
            </a:r>
            <a:endParaRPr lang="de-DE" noProof="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804160" y="4185919"/>
            <a:ext cx="6583680" cy="1097278"/>
          </a:xfrm>
        </p:spPr>
        <p:txBody>
          <a:bodyPr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noProof="0"/>
              <a:t>Master-Untertitelformat bearbeiten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468490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D3024-A370-4736-A073-CFE51D74BDB4}" type="datetimeFigureOut">
              <a:rPr lang="de-DE" noProof="0" smtClean="0"/>
              <a:t>20.01.2021</a:t>
            </a:fld>
            <a:endParaRPr lang="de-DE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CFCC-8C7B-4574-91B2-C3342261C6C2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09224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111067" y="1143000"/>
            <a:ext cx="3471334" cy="228599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noProof="0"/>
              <a:t>Mastertitelformat bearbeiten</a:t>
            </a:r>
            <a:endParaRPr lang="de-DE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09599" y="982132"/>
            <a:ext cx="6995160" cy="507492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111067" y="3513665"/>
            <a:ext cx="3471333" cy="210312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D3024-A370-4736-A073-CFE51D74BDB4}" type="datetimeFigureOut">
              <a:rPr lang="de-DE" noProof="0" smtClean="0"/>
              <a:t>20.01.2021</a:t>
            </a:fld>
            <a:endParaRPr lang="de-DE" noProof="0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CFCC-8C7B-4574-91B2-C3342261C6C2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753454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111067" y="1143000"/>
            <a:ext cx="3471334" cy="228599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noProof="0"/>
              <a:t>Mastertitelformat bearbeiten</a:t>
            </a:r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111067" y="3513665"/>
            <a:ext cx="3471333" cy="210312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8" name="Rechteck 7"/>
          <p:cNvSpPr/>
          <p:nvPr/>
        </p:nvSpPr>
        <p:spPr bwMode="ltGray">
          <a:xfrm>
            <a:off x="694265" y="1051560"/>
            <a:ext cx="6858000" cy="4937760"/>
          </a:xfrm>
          <a:prstGeom prst="rect">
            <a:avLst/>
          </a:prstGeom>
          <a:solidFill>
            <a:schemeClr val="bg1"/>
          </a:soli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772051" y="1143000"/>
            <a:ext cx="6686024" cy="4754880"/>
          </a:xfrm>
          <a:solidFill>
            <a:schemeClr val="bg2">
              <a:lumMod val="40000"/>
              <a:lumOff val="60000"/>
            </a:schemeClr>
          </a:solidFill>
        </p:spPr>
        <p:txBody>
          <a:bodyPr tIns="2743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D3024-A370-4736-A073-CFE51D74BDB4}" type="datetimeFigureOut">
              <a:rPr lang="de-DE" noProof="0" smtClean="0"/>
              <a:pPr/>
              <a:t>20.01.2021</a:t>
            </a:fld>
            <a:endParaRPr lang="de-DE" noProof="0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CFCC-8C7B-4574-91B2-C3342261C6C2}" type="slidenum">
              <a:rPr lang="de-DE" noProof="0" smtClean="0"/>
              <a:pPr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186925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 bwMode="ltGray">
          <a:xfrm>
            <a:off x="-1" y="457200"/>
            <a:ext cx="12188826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hteck 7"/>
          <p:cNvSpPr/>
          <p:nvPr/>
        </p:nvSpPr>
        <p:spPr bwMode="ltGray">
          <a:xfrm>
            <a:off x="0" y="1697736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hteck 8"/>
          <p:cNvSpPr/>
          <p:nvPr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de-DE" noProof="0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DE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D3024-A370-4736-A073-CFE51D74BDB4}" type="datetimeFigureOut">
              <a:rPr lang="de-DE" noProof="0" smtClean="0"/>
              <a:t>20.01.2021</a:t>
            </a:fld>
            <a:endParaRPr lang="de-DE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CFCC-8C7B-4574-91B2-C3342261C6C2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448079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9296400" y="846666"/>
            <a:ext cx="1828800" cy="5554133"/>
          </a:xfrm>
        </p:spPr>
        <p:txBody>
          <a:bodyPr vert="eaVert"/>
          <a:lstStyle/>
          <a:p>
            <a:r>
              <a:rPr lang="de-DE" noProof="0"/>
              <a:t>Mastertitelformat bearbeiten</a:t>
            </a:r>
            <a:endParaRPr lang="de-DE" noProof="0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066798" y="846666"/>
            <a:ext cx="7863840" cy="5554133"/>
          </a:xfrm>
        </p:spPr>
        <p:txBody>
          <a:bodyPr vert="eaVert"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DE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D3024-A370-4736-A073-CFE51D74BDB4}" type="datetimeFigureOut">
              <a:rPr lang="de-DE" noProof="0" smtClean="0"/>
              <a:t>20.01.2021</a:t>
            </a:fld>
            <a:endParaRPr lang="de-DE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CFCC-8C7B-4574-91B2-C3342261C6C2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533007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 bwMode="ltGray">
          <a:xfrm>
            <a:off x="-1" y="457200"/>
            <a:ext cx="12188826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hteck 7"/>
          <p:cNvSpPr/>
          <p:nvPr/>
        </p:nvSpPr>
        <p:spPr bwMode="ltGray">
          <a:xfrm>
            <a:off x="0" y="1697736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hteck 8"/>
          <p:cNvSpPr/>
          <p:nvPr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de-DE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DE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D3024-A370-4736-A073-CFE51D74BDB4}" type="datetimeFigureOut">
              <a:rPr lang="de-DE" noProof="0" smtClean="0"/>
              <a:t>20.01.2021</a:t>
            </a:fld>
            <a:endParaRPr lang="de-DE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CFCC-8C7B-4574-91B2-C3342261C6C2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760529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überschrif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 bwMode="ltGray">
          <a:xfrm>
            <a:off x="5334000" y="762000"/>
            <a:ext cx="6400800" cy="33401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54040" y="1016001"/>
            <a:ext cx="5760720" cy="1828800"/>
          </a:xfrm>
        </p:spPr>
        <p:txBody>
          <a:bodyPr anchor="b">
            <a:normAutofit/>
          </a:bodyPr>
          <a:lstStyle>
            <a:lvl1pPr algn="ctr">
              <a:lnSpc>
                <a:spcPct val="80000"/>
              </a:lnSpc>
              <a:defRPr sz="5400"/>
            </a:lvl1pPr>
          </a:lstStyle>
          <a:p>
            <a:r>
              <a:rPr lang="de-DE" noProof="0"/>
              <a:t>Mastertitelformat bearbeiten</a:t>
            </a:r>
            <a:endParaRPr lang="de-DE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654040" y="2980267"/>
            <a:ext cx="576072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noProof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171674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überschrift &quot;Sommer&quot;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 bwMode="ltGray">
          <a:xfrm>
            <a:off x="5334000" y="762000"/>
            <a:ext cx="6400800" cy="33401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54040" y="1016001"/>
            <a:ext cx="5760720" cy="1828800"/>
          </a:xfrm>
        </p:spPr>
        <p:txBody>
          <a:bodyPr anchor="b">
            <a:normAutofit/>
          </a:bodyPr>
          <a:lstStyle>
            <a:lvl1pPr algn="ctr">
              <a:lnSpc>
                <a:spcPct val="80000"/>
              </a:lnSpc>
              <a:defRPr sz="5400"/>
            </a:lvl1pPr>
          </a:lstStyle>
          <a:p>
            <a:r>
              <a:rPr lang="de-DE" noProof="0"/>
              <a:t>Mastertitelformat bearbeiten</a:t>
            </a:r>
            <a:endParaRPr lang="de-DE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654040" y="2980267"/>
            <a:ext cx="576072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noProof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292129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überschrift &quot;Herbst&quot;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 bwMode="ltGray">
          <a:xfrm>
            <a:off x="5334000" y="762000"/>
            <a:ext cx="6400800" cy="33401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54040" y="1016001"/>
            <a:ext cx="5760720" cy="1828800"/>
          </a:xfrm>
        </p:spPr>
        <p:txBody>
          <a:bodyPr anchor="b">
            <a:normAutofit/>
          </a:bodyPr>
          <a:lstStyle>
            <a:lvl1pPr algn="ctr">
              <a:lnSpc>
                <a:spcPct val="80000"/>
              </a:lnSpc>
              <a:defRPr sz="5400"/>
            </a:lvl1pPr>
          </a:lstStyle>
          <a:p>
            <a:r>
              <a:rPr lang="de-DE" noProof="0"/>
              <a:t>Mastertitelformat bearbeiten</a:t>
            </a:r>
            <a:endParaRPr lang="de-DE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654040" y="2980267"/>
            <a:ext cx="576072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noProof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0454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überschrift &quot;Winter&quot;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 bwMode="ltGray">
          <a:xfrm>
            <a:off x="5334000" y="762000"/>
            <a:ext cx="6400800" cy="33401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54040" y="1016001"/>
            <a:ext cx="5760720" cy="1828800"/>
          </a:xfrm>
        </p:spPr>
        <p:txBody>
          <a:bodyPr anchor="b">
            <a:normAutofit/>
          </a:bodyPr>
          <a:lstStyle>
            <a:lvl1pPr algn="ctr">
              <a:lnSpc>
                <a:spcPct val="80000"/>
              </a:lnSpc>
              <a:defRPr sz="5400"/>
            </a:lvl1pPr>
          </a:lstStyle>
          <a:p>
            <a:r>
              <a:rPr lang="de-DE" noProof="0"/>
              <a:t>Mastertitelformat bearbeiten</a:t>
            </a:r>
            <a:endParaRPr lang="de-DE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654040" y="2980267"/>
            <a:ext cx="576072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noProof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305349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 bwMode="ltGray">
          <a:xfrm>
            <a:off x="-1" y="457200"/>
            <a:ext cx="12188826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hteck 8"/>
          <p:cNvSpPr/>
          <p:nvPr/>
        </p:nvSpPr>
        <p:spPr bwMode="ltGray">
          <a:xfrm>
            <a:off x="0" y="1697736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hteck 9"/>
          <p:cNvSpPr/>
          <p:nvPr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de-DE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066800" y="2057399"/>
            <a:ext cx="4846320" cy="4343401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DE" noProof="0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278880" y="2057399"/>
            <a:ext cx="4846320" cy="4343401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DE" noProof="0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D3024-A370-4736-A073-CFE51D74BDB4}" type="datetimeFigureOut">
              <a:rPr lang="de-DE" noProof="0" smtClean="0"/>
              <a:t>20.01.2021</a:t>
            </a:fld>
            <a:endParaRPr lang="de-DE" noProof="0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CFCC-8C7B-4574-91B2-C3342261C6C2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427792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 bwMode="ltGray">
          <a:xfrm>
            <a:off x="-1" y="457200"/>
            <a:ext cx="12188826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hteck 10"/>
          <p:cNvSpPr/>
          <p:nvPr/>
        </p:nvSpPr>
        <p:spPr bwMode="ltGray">
          <a:xfrm>
            <a:off x="0" y="1697736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hteck 11"/>
          <p:cNvSpPr/>
          <p:nvPr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de-DE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66800" y="2057399"/>
            <a:ext cx="4846320" cy="868681"/>
          </a:xfrm>
        </p:spPr>
        <p:txBody>
          <a:bodyPr anchor="ctr"/>
          <a:lstStyle>
            <a:lvl1pPr marL="0" indent="0">
              <a:buNone/>
              <a:defRPr sz="2400" b="0" cap="sm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066800" y="2926080"/>
            <a:ext cx="4846320" cy="3474720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DE" noProof="0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278880" y="2057399"/>
            <a:ext cx="4846320" cy="868681"/>
          </a:xfrm>
        </p:spPr>
        <p:txBody>
          <a:bodyPr anchor="ctr"/>
          <a:lstStyle>
            <a:lvl1pPr marL="0" indent="0">
              <a:buNone/>
              <a:defRPr sz="2400" b="0" cap="sm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278880" y="2926080"/>
            <a:ext cx="4846320" cy="3474720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DE" noProof="0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D3024-A370-4736-A073-CFE51D74BDB4}" type="datetimeFigureOut">
              <a:rPr lang="de-DE" noProof="0" smtClean="0"/>
              <a:t>20.01.2021</a:t>
            </a:fld>
            <a:endParaRPr lang="de-DE" noProof="0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CFCC-8C7B-4574-91B2-C3342261C6C2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40933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 bwMode="ltGray">
          <a:xfrm>
            <a:off x="-1" y="457200"/>
            <a:ext cx="12188826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hteck 6"/>
          <p:cNvSpPr/>
          <p:nvPr/>
        </p:nvSpPr>
        <p:spPr bwMode="ltGray">
          <a:xfrm>
            <a:off x="0" y="1697736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hteck 7"/>
          <p:cNvSpPr/>
          <p:nvPr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de-DE" noProof="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D3024-A370-4736-A073-CFE51D74BDB4}" type="datetimeFigureOut">
              <a:rPr lang="de-DE" noProof="0" smtClean="0"/>
              <a:t>20.01.2021</a:t>
            </a:fld>
            <a:endParaRPr lang="de-DE" noProof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CFCC-8C7B-4574-91B2-C3342261C6C2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99294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952" cy="455411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066800" y="562302"/>
            <a:ext cx="10058400" cy="10972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DE" noProof="0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66800" y="2057400"/>
            <a:ext cx="100584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noProof="0" dirty="0"/>
              <a:t>Textmasterformat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0" y="6519333"/>
            <a:ext cx="1600200" cy="202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B1BD3024-A370-4736-A073-CFE51D74BDB4}" type="datetimeFigureOut">
              <a:rPr lang="de-DE" noProof="0" smtClean="0"/>
              <a:pPr/>
              <a:t>20.01.2021</a:t>
            </a:fld>
            <a:endParaRPr lang="de-DE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066800" y="6519333"/>
            <a:ext cx="7086600" cy="202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de-DE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210800" y="6519333"/>
            <a:ext cx="914400" cy="202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5E3DCFCC-8C7B-4574-91B2-C3342261C6C2}" type="slidenum">
              <a:rPr lang="de-DE" noProof="0" smtClean="0"/>
              <a:pPr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796578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61" r:id="rId5"/>
    <p:sldLayoutId id="2147483662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sm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 defTabSz="914400">
              <a:lnSpc>
                <a:spcPct val="80000"/>
              </a:lnSpc>
              <a:spcBef>
                <a:spcPct val="0"/>
              </a:spcBef>
              <a:buNone/>
            </a:pPr>
            <a:r>
              <a:rPr lang="de-DE" sz="6600" b="0" i="0" baseline="0" dirty="0">
                <a:solidFill>
                  <a:schemeClr val="tx1"/>
                </a:solidFill>
                <a:latin typeface="Constantia"/>
                <a:ea typeface="+mj-ea"/>
                <a:cs typeface="+mj-cs"/>
              </a:rPr>
              <a:t>Layout für Titelfolie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ctr">
              <a:spcBef>
                <a:spcPts val="12"/>
              </a:spcBef>
              <a:buNone/>
            </a:pPr>
            <a:r>
              <a:rPr lang="de-DE" sz="2000" b="0" i="0" dirty="0"/>
              <a:t>Untertitel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072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defTabSz="914400">
              <a:lnSpc>
                <a:spcPct val="80000"/>
              </a:lnSpc>
              <a:spcBef>
                <a:spcPct val="0"/>
              </a:spcBef>
              <a:buNone/>
            </a:pPr>
            <a:r>
              <a:rPr lang="de-DE" sz="4000" b="0" i="0" baseline="0" dirty="0">
                <a:solidFill>
                  <a:schemeClr val="tx1"/>
                </a:solidFill>
                <a:latin typeface="Constantia"/>
              </a:rPr>
              <a:t>Layout für Abschnittsüberschrift "Herbst"</a:t>
            </a:r>
            <a:endParaRPr lang="en-US" sz="400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ctr" defTabSz="914400">
              <a:spcBef>
                <a:spcPts val="1800"/>
              </a:spcBef>
              <a:buNone/>
            </a:pPr>
            <a:r>
              <a:rPr lang="de-DE" sz="20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Untertitel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326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ct val="0"/>
              </a:spcBef>
              <a:buNone/>
            </a:pPr>
            <a:r>
              <a:rPr lang="de-DE" sz="3600" b="0" i="0" baseline="0" dirty="0">
                <a:solidFill>
                  <a:schemeClr val="tx1"/>
                </a:solidFill>
                <a:latin typeface="Constantia"/>
                <a:ea typeface="+mj-ea"/>
                <a:cs typeface="+mj-cs"/>
              </a:rPr>
              <a:t>Titel und Inhaltslayout mit Liste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indent="-228600" algn="l" defTabSz="914400">
              <a:lnSpc>
                <a:spcPct val="90000"/>
              </a:lnSpc>
              <a:spcBef>
                <a:spcPts val="1800"/>
              </a:spcBef>
              <a:buClr>
                <a:srgbClr val="B0BCBC"/>
              </a:buClr>
              <a:buSzPct val="90000"/>
              <a:buFont typeface="Wingdings"/>
              <a:buChar char="§"/>
            </a:pPr>
            <a:r>
              <a:rPr lang="de-DE" sz="24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Hier den ersten Aufzählungspunkt hinzufügen</a:t>
            </a:r>
          </a:p>
          <a:p>
            <a:pPr marL="228600" indent="-228600" algn="l" defTabSz="914400">
              <a:lnSpc>
                <a:spcPct val="90000"/>
              </a:lnSpc>
              <a:spcBef>
                <a:spcPts val="1800"/>
              </a:spcBef>
              <a:buClr>
                <a:srgbClr val="B0BCBC"/>
              </a:buClr>
              <a:buSzPct val="90000"/>
              <a:buFont typeface="Wingdings"/>
              <a:buChar char="§"/>
            </a:pPr>
            <a:r>
              <a:rPr lang="de-DE" sz="24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Hier den zweiten Aufzählungspunkt hinzufügen</a:t>
            </a:r>
          </a:p>
          <a:p>
            <a:pPr marL="228600" indent="-228600" algn="l" defTabSz="914400">
              <a:lnSpc>
                <a:spcPct val="90000"/>
              </a:lnSpc>
              <a:spcBef>
                <a:spcPts val="1800"/>
              </a:spcBef>
              <a:buClr>
                <a:srgbClr val="B0BCBC"/>
              </a:buClr>
              <a:buSzPct val="90000"/>
              <a:buFont typeface="Wingdings"/>
              <a:buChar char="§"/>
            </a:pPr>
            <a:r>
              <a:rPr lang="de-DE" sz="24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Hier den dritten Aufzählungspunkt hinzufügen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534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defTabSz="914400">
              <a:spcBef>
                <a:spcPct val="0"/>
              </a:spcBef>
              <a:buNone/>
            </a:pPr>
            <a:r>
              <a:rPr lang="de-DE" sz="2600" b="0" i="0" baseline="0" dirty="0">
                <a:solidFill>
                  <a:schemeClr val="tx1"/>
                </a:solidFill>
                <a:latin typeface="Constantia"/>
              </a:rPr>
              <a:t>Inhalt mit Beschriftungslayout</a:t>
            </a:r>
            <a:endParaRPr lang="en-US" sz="2600" dirty="0"/>
          </a:p>
        </p:txBody>
      </p:sp>
      <p:graphicFrame>
        <p:nvGraphicFramePr>
          <p:cNvPr id="7" name="Inhaltsplatzhalter 6" descr="Säulendiagramm (gruppiert)" title="Chart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6445837"/>
              </p:ext>
            </p:extLst>
          </p:nvPr>
        </p:nvGraphicFramePr>
        <p:xfrm>
          <a:off x="609600" y="982663"/>
          <a:ext cx="6994525" cy="5073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indent="0" algn="l" defTabSz="914400">
              <a:spcBef>
                <a:spcPts val="1800"/>
              </a:spcBef>
              <a:buNone/>
            </a:pPr>
            <a:r>
              <a:rPr lang="de-DE" sz="16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Beschriftung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68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ct val="0"/>
              </a:spcBef>
              <a:buNone/>
            </a:pPr>
            <a:r>
              <a:rPr lang="de-DE" sz="3600" b="0" i="0" baseline="0" dirty="0">
                <a:solidFill>
                  <a:schemeClr val="tx1"/>
                </a:solidFill>
                <a:latin typeface="Constantia"/>
                <a:ea typeface="+mj-ea"/>
                <a:cs typeface="+mj-cs"/>
              </a:rPr>
              <a:t>Layout mit zwei Inhalten und Tabelle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228600" indent="-228600" algn="l" defTabSz="914400">
              <a:lnSpc>
                <a:spcPct val="90000"/>
              </a:lnSpc>
              <a:spcBef>
                <a:spcPts val="1800"/>
              </a:spcBef>
              <a:buClr>
                <a:srgbClr val="B0BCBC"/>
              </a:buClr>
              <a:buSzPct val="90000"/>
              <a:buFont typeface="Wingdings"/>
              <a:buChar char="§"/>
            </a:pPr>
            <a:r>
              <a:rPr lang="de-DE" sz="24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Erster Aufzählungspunkt hier</a:t>
            </a:r>
          </a:p>
          <a:p>
            <a:pPr marL="228600" indent="-228600" algn="l" defTabSz="914400">
              <a:lnSpc>
                <a:spcPct val="90000"/>
              </a:lnSpc>
              <a:spcBef>
                <a:spcPts val="1800"/>
              </a:spcBef>
              <a:buClr>
                <a:srgbClr val="B0BCBC"/>
              </a:buClr>
              <a:buSzPct val="90000"/>
              <a:buFont typeface="Wingdings"/>
              <a:buChar char="§"/>
            </a:pPr>
            <a:r>
              <a:rPr lang="de-DE" sz="24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Zweiter Aufzählungspunkt hier</a:t>
            </a:r>
          </a:p>
          <a:p>
            <a:pPr marL="228600" indent="-228600" algn="l" defTabSz="914400">
              <a:lnSpc>
                <a:spcPct val="90000"/>
              </a:lnSpc>
              <a:spcBef>
                <a:spcPts val="1800"/>
              </a:spcBef>
              <a:buClr>
                <a:srgbClr val="B0BCBC"/>
              </a:buClr>
              <a:buSzPct val="90000"/>
              <a:buFont typeface="Wingdings"/>
              <a:buChar char="§"/>
            </a:pPr>
            <a:r>
              <a:rPr lang="de-DE" sz="24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Dritter Aufzählungspunkt hier</a:t>
            </a:r>
            <a:endParaRPr lang="en-US" dirty="0"/>
          </a:p>
        </p:txBody>
      </p:sp>
      <p:graphicFrame>
        <p:nvGraphicFramePr>
          <p:cNvPr id="5" name="Inhaltsplatzhalter 4" descr="Sample table with 3 columns, 4 rows" title="Table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241926621"/>
              </p:ext>
            </p:extLst>
          </p:nvPr>
        </p:nvGraphicFramePr>
        <p:xfrm>
          <a:off x="6278563" y="2057400"/>
          <a:ext cx="4846638" cy="2057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55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55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55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4350">
                <a:tc>
                  <a:txBody>
                    <a:bodyPr/>
                    <a:lstStyle/>
                    <a:p>
                      <a:pPr algn="ctr"/>
                      <a:endParaRPr lang="de-DE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noProof="0" dirty="0"/>
                        <a:t>Gruppe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noProof="0" dirty="0"/>
                        <a:t>Gruppe 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pPr algn="ctr"/>
                      <a:r>
                        <a:rPr lang="de-DE" noProof="0" dirty="0"/>
                        <a:t>Klasse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noProof="0" dirty="0"/>
                        <a:t>82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noProof="0" dirty="0"/>
                        <a:t>95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pPr algn="ctr"/>
                      <a:r>
                        <a:rPr lang="de-DE" noProof="0" dirty="0"/>
                        <a:t>Klasse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noProof="0" dirty="0"/>
                        <a:t>76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noProof="0" dirty="0"/>
                        <a:t>88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pPr algn="ctr"/>
                      <a:r>
                        <a:rPr lang="de-DE" noProof="0" dirty="0"/>
                        <a:t>Klasse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noProof="0" dirty="0"/>
                        <a:t>84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noProof="0" dirty="0"/>
                        <a:t>90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202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111067" y="1143000"/>
            <a:ext cx="3497000" cy="2285999"/>
          </a:xfrm>
        </p:spPr>
        <p:txBody>
          <a:bodyPr>
            <a:normAutofit/>
          </a:bodyPr>
          <a:lstStyle/>
          <a:p>
            <a:pPr algn="l" defTabSz="914400">
              <a:spcBef>
                <a:spcPct val="0"/>
              </a:spcBef>
              <a:buNone/>
            </a:pPr>
            <a:r>
              <a:rPr lang="de-DE" sz="2700" b="0" i="0" baseline="0" dirty="0">
                <a:solidFill>
                  <a:schemeClr val="tx1"/>
                </a:solidFill>
                <a:latin typeface="Constantia"/>
              </a:rPr>
              <a:t>Inhalt mit Beschriftungslayout und SmartArt</a:t>
            </a:r>
            <a:endParaRPr lang="en-US" sz="2700" dirty="0"/>
          </a:p>
        </p:txBody>
      </p:sp>
      <p:graphicFrame>
        <p:nvGraphicFramePr>
          <p:cNvPr id="4" name="Inhaltsplatzhalter 3" descr="Liste mit absteigend sortierten Balken" title="SmartArt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4070478"/>
              </p:ext>
            </p:extLst>
          </p:nvPr>
        </p:nvGraphicFramePr>
        <p:xfrm>
          <a:off x="609600" y="982663"/>
          <a:ext cx="6994525" cy="5073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platzhalt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indent="0" algn="l" defTabSz="914400">
              <a:spcBef>
                <a:spcPts val="1800"/>
              </a:spcBef>
              <a:buNone/>
            </a:pPr>
            <a:r>
              <a:rPr lang="de-DE" sz="16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Beschriftung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204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37533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Vier Jahreszeiten 40 64 x 22 86">
  <a:themeElements>
    <a:clrScheme name="Four Seasons">
      <a:dk1>
        <a:sysClr val="windowText" lastClr="000000"/>
      </a:dk1>
      <a:lt1>
        <a:sysClr val="window" lastClr="FFFFFF"/>
      </a:lt1>
      <a:dk2>
        <a:srgbClr val="6B7F7F"/>
      </a:dk2>
      <a:lt2>
        <a:srgbClr val="B0BCBC"/>
      </a:lt2>
      <a:accent1>
        <a:srgbClr val="7DB41B"/>
      </a:accent1>
      <a:accent2>
        <a:srgbClr val="ED8A05"/>
      </a:accent2>
      <a:accent3>
        <a:srgbClr val="288DFC"/>
      </a:accent3>
      <a:accent4>
        <a:srgbClr val="36D2B8"/>
      </a:accent4>
      <a:accent5>
        <a:srgbClr val="F5B605"/>
      </a:accent5>
      <a:accent6>
        <a:srgbClr val="E75524"/>
      </a:accent6>
      <a:hlink>
        <a:srgbClr val="ED8A05"/>
      </a:hlink>
      <a:folHlink>
        <a:srgbClr val="B0BCBC"/>
      </a:folHlink>
    </a:clrScheme>
    <a:fontScheme name="Constantia-Calibri">
      <a:majorFont>
        <a:latin typeface="Constant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urSeasons_16x9_TP104001540" id="{5CA2AE8F-C03E-4A04-A064-71858590AA50}" vid="{8F20F792-C77E-4147-9852-7C34949716F9}"/>
    </a:ext>
  </a:extLst>
</a:theme>
</file>

<file path=ppt/theme/theme2.xml><?xml version="1.0" encoding="utf-8"?>
<a:theme xmlns:a="http://schemas.openxmlformats.org/drawingml/2006/main" name="Office Theme">
  <a:themeElements>
    <a:clrScheme name="Four Seasons">
      <a:dk1>
        <a:sysClr val="windowText" lastClr="000000"/>
      </a:dk1>
      <a:lt1>
        <a:sysClr val="window" lastClr="FFFFFF"/>
      </a:lt1>
      <a:dk2>
        <a:srgbClr val="6B7F7F"/>
      </a:dk2>
      <a:lt2>
        <a:srgbClr val="B0BCBC"/>
      </a:lt2>
      <a:accent1>
        <a:srgbClr val="7DB41B"/>
      </a:accent1>
      <a:accent2>
        <a:srgbClr val="ED8A05"/>
      </a:accent2>
      <a:accent3>
        <a:srgbClr val="288DFC"/>
      </a:accent3>
      <a:accent4>
        <a:srgbClr val="36D2B8"/>
      </a:accent4>
      <a:accent5>
        <a:srgbClr val="F5B605"/>
      </a:accent5>
      <a:accent6>
        <a:srgbClr val="E75524"/>
      </a:accent6>
      <a:hlink>
        <a:srgbClr val="ED8A05"/>
      </a:hlink>
      <a:folHlink>
        <a:srgbClr val="B0BCBC"/>
      </a:folHlink>
    </a:clrScheme>
    <a:fontScheme name="Constantia-Calibri">
      <a:majorFont>
        <a:latin typeface="Constant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Four Seasons">
      <a:dk1>
        <a:sysClr val="windowText" lastClr="000000"/>
      </a:dk1>
      <a:lt1>
        <a:sysClr val="window" lastClr="FFFFFF"/>
      </a:lt1>
      <a:dk2>
        <a:srgbClr val="6B7F7F"/>
      </a:dk2>
      <a:lt2>
        <a:srgbClr val="B0BCBC"/>
      </a:lt2>
      <a:accent1>
        <a:srgbClr val="7DB41B"/>
      </a:accent1>
      <a:accent2>
        <a:srgbClr val="ED8A05"/>
      </a:accent2>
      <a:accent3>
        <a:srgbClr val="288DFC"/>
      </a:accent3>
      <a:accent4>
        <a:srgbClr val="36D2B8"/>
      </a:accent4>
      <a:accent5>
        <a:srgbClr val="F5B605"/>
      </a:accent5>
      <a:accent6>
        <a:srgbClr val="E75524"/>
      </a:accent6>
      <a:hlink>
        <a:srgbClr val="ED8A05"/>
      </a:hlink>
      <a:folHlink>
        <a:srgbClr val="B0BCBC"/>
      </a:folHlink>
    </a:clrScheme>
    <a:fontScheme name="Constantia-Calibri">
      <a:majorFont>
        <a:latin typeface="Constant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C07B0C03-9DC9-47CB-99D3-C498C9E2F48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TS104001541</Template>
  <TotalTime>0</TotalTime>
  <Words>87</Words>
  <Application>Microsoft Office PowerPoint</Application>
  <PresentationFormat>Breitbild</PresentationFormat>
  <Paragraphs>36</Paragraphs>
  <Slides>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Calibri</vt:lpstr>
      <vt:lpstr>Constantia</vt:lpstr>
      <vt:lpstr>Wingdings</vt:lpstr>
      <vt:lpstr>Vier Jahreszeiten 40 64 x 22 86</vt:lpstr>
      <vt:lpstr>Layout für Titelfolie</vt:lpstr>
      <vt:lpstr>Layout für Abschnittsüberschrift "Herbst"</vt:lpstr>
      <vt:lpstr>Titel und Inhaltslayout mit Liste</vt:lpstr>
      <vt:lpstr>Inhalt mit Beschriftungslayout</vt:lpstr>
      <vt:lpstr>Layout mit zwei Inhalten und Tabelle</vt:lpstr>
      <vt:lpstr>Inhalt mit Beschriftungslayout und SmartArt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2021-01-20T12:43:04Z</dcterms:created>
  <dcterms:modified xsi:type="dcterms:W3CDTF">2021-01-20T12:44:57Z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TC040015419991</vt:lpwstr>
  </property>
</Properties>
</file>