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9" r:id="rId5"/>
    <p:sldId id="259" r:id="rId6"/>
    <p:sldId id="260" r:id="rId7"/>
    <p:sldId id="261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6" autoAdjust="0"/>
    <p:restoredTop sz="94660"/>
  </p:normalViewPr>
  <p:slideViewPr>
    <p:cSldViewPr snapToGrid="0">
      <p:cViewPr>
        <p:scale>
          <a:sx n="119" d="100"/>
          <a:sy n="119" d="100"/>
        </p:scale>
        <p:origin x="9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r>
            <a:rPr lang="de-DE" b="0" i="0" noProof="0" dirty="0">
              <a:latin typeface="Euphemia"/>
            </a:rPr>
            <a:t>Schritt 1 </a:t>
          </a:r>
          <a:br>
            <a:rPr lang="de-DE" b="0" i="0" noProof="0" dirty="0">
              <a:latin typeface="Euphemia"/>
            </a:rPr>
          </a:br>
          <a:r>
            <a:rPr lang="de-DE" b="0" i="0" noProof="0" dirty="0">
              <a:latin typeface="Euphemia"/>
            </a:rPr>
            <a:t>Titel</a:t>
          </a: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r>
            <a:rPr lang="de-DE" b="0" i="0" noProof="0" dirty="0">
              <a:latin typeface="Euphemia"/>
            </a:rPr>
            <a:t>Schritt 2</a:t>
          </a:r>
          <a:br>
            <a:rPr lang="de-DE" b="0" i="0" noProof="0" dirty="0">
              <a:latin typeface="Euphemia"/>
            </a:rPr>
          </a:br>
          <a:r>
            <a:rPr lang="de-DE" b="0" i="0" noProof="0" dirty="0">
              <a:latin typeface="Euphemia"/>
            </a:rPr>
            <a:t>Titel</a:t>
          </a: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r>
            <a:rPr lang="de-DE" b="0" i="0" noProof="0" dirty="0">
              <a:latin typeface="Euphemia"/>
            </a:rPr>
            <a:t>Schritt 3</a:t>
          </a:r>
          <a:br>
            <a:rPr lang="de-DE" b="0" i="0" noProof="0" dirty="0">
              <a:latin typeface="Euphemia"/>
            </a:rPr>
          </a:br>
          <a:r>
            <a:rPr lang="de-DE" b="0" i="0" noProof="0" dirty="0">
              <a:latin typeface="Euphemia"/>
            </a:rPr>
            <a:t>Titel</a:t>
          </a: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r>
            <a:rPr lang="de-DE" b="0" i="0" noProof="0" dirty="0">
              <a:latin typeface="Euphemia"/>
            </a:rPr>
            <a:t>Schritt 4</a:t>
          </a:r>
          <a:br>
            <a:rPr lang="de-DE" b="0" i="0" noProof="0" dirty="0">
              <a:latin typeface="Euphemia"/>
            </a:rPr>
          </a:br>
          <a:r>
            <a:rPr lang="de-DE" b="0" i="0" noProof="0" dirty="0">
              <a:latin typeface="Euphemia"/>
            </a:rPr>
            <a:t>Titel</a:t>
          </a: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r>
            <a:rPr lang="de-DE" b="0" i="0" noProof="0" dirty="0">
              <a:latin typeface="Euphemia"/>
            </a:rPr>
            <a:t>Schritt 5</a:t>
          </a:r>
          <a:br>
            <a:rPr lang="de-DE" b="0" i="0" noProof="0" dirty="0">
              <a:latin typeface="Euphemia"/>
            </a:rPr>
          </a:br>
          <a:r>
            <a:rPr lang="de-DE" b="0" i="0" noProof="0" dirty="0">
              <a:latin typeface="Euphemia"/>
            </a:rPr>
            <a:t>Titel</a:t>
          </a: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 noProof="0" dirty="0">
              <a:latin typeface="Euphemia"/>
            </a:rPr>
            <a:t>Schritt 1 </a:t>
          </a:r>
          <a:br>
            <a:rPr lang="de-DE" sz="2700" b="0" i="0" kern="1200" noProof="0" dirty="0">
              <a:latin typeface="Euphemia"/>
            </a:rPr>
          </a:br>
          <a:r>
            <a:rPr lang="de-DE" sz="2700" b="0" i="0" kern="1200" noProof="0" dirty="0">
              <a:latin typeface="Euphemia"/>
            </a:rPr>
            <a:t>Titel</a:t>
          </a:r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 noProof="0" dirty="0">
              <a:latin typeface="Euphemia"/>
            </a:rPr>
            <a:t>Schritt 2</a:t>
          </a:r>
          <a:br>
            <a:rPr lang="de-DE" sz="2700" b="0" i="0" kern="1200" noProof="0" dirty="0">
              <a:latin typeface="Euphemia"/>
            </a:rPr>
          </a:br>
          <a:r>
            <a:rPr lang="de-DE" sz="2700" b="0" i="0" kern="1200" noProof="0" dirty="0">
              <a:latin typeface="Euphemia"/>
            </a:rPr>
            <a:t>Titel</a:t>
          </a:r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 noProof="0" dirty="0">
              <a:latin typeface="Euphemia"/>
            </a:rPr>
            <a:t>Schritt 3</a:t>
          </a:r>
          <a:br>
            <a:rPr lang="de-DE" sz="2700" b="0" i="0" kern="1200" noProof="0" dirty="0">
              <a:latin typeface="Euphemia"/>
            </a:rPr>
          </a:br>
          <a:r>
            <a:rPr lang="de-DE" sz="2700" b="0" i="0" kern="1200" noProof="0" dirty="0">
              <a:latin typeface="Euphemia"/>
            </a:rPr>
            <a:t>Titel</a:t>
          </a:r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 noProof="0" dirty="0">
              <a:latin typeface="Euphemia"/>
            </a:rPr>
            <a:t>Schritt 4</a:t>
          </a:r>
          <a:br>
            <a:rPr lang="de-DE" sz="2700" b="0" i="0" kern="1200" noProof="0" dirty="0">
              <a:latin typeface="Euphemia"/>
            </a:rPr>
          </a:br>
          <a:r>
            <a:rPr lang="de-DE" sz="2700" b="0" i="0" kern="1200" noProof="0" dirty="0">
              <a:latin typeface="Euphemia"/>
            </a:rPr>
            <a:t>Titel</a:t>
          </a:r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 noProof="0" dirty="0">
              <a:latin typeface="Euphemia"/>
            </a:rPr>
            <a:t>Schritt 5</a:t>
          </a:r>
          <a:br>
            <a:rPr lang="de-DE" sz="2700" b="0" i="0" kern="1200" noProof="0" dirty="0">
              <a:latin typeface="Euphemia"/>
            </a:rPr>
          </a:br>
          <a:r>
            <a:rPr lang="de-DE" sz="2700" b="0" i="0" kern="1200" noProof="0" dirty="0">
              <a:latin typeface="Euphemia"/>
            </a:rPr>
            <a:t>Titel</a:t>
          </a:r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de-DE" smtClean="0"/>
              <a:t>20.01.2021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de-DE" smtClean="0"/>
              <a:t>20.01.2021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de-DE" sz="1200" b="0" i="0">
                <a:solidFill>
                  <a:schemeClr val="tx1"/>
                </a:solidFill>
                <a:latin typeface="Euphemia"/>
                <a:ea typeface="+mn-ea"/>
                <a:cs typeface="+mn-cs"/>
              </a:r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de-DE" sz="1200" b="0" i="0">
                <a:solidFill>
                  <a:schemeClr val="tx1"/>
                </a:solidFill>
                <a:latin typeface="Euphemia"/>
                <a:ea typeface="+mn-ea"/>
                <a:cs typeface="+mn-cs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de-DE" sz="1200" b="0" i="0">
                <a:solidFill>
                  <a:schemeClr val="tx1"/>
                </a:solidFill>
                <a:latin typeface="Euphemia"/>
                <a:ea typeface="+mn-ea"/>
                <a:cs typeface="+mn-cs"/>
              </a:r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de-DE" smtClean="0"/>
              <a:t>20.01.2021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de-DE" sz="6600" b="0" i="0" dirty="0">
                <a:latin typeface="Euphemia"/>
              </a:rPr>
              <a:t>Titellayout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e-DE" sz="2400" b="0" i="0" dirty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400" b="0" i="0" dirty="0">
                <a:latin typeface="Euphemia"/>
              </a:rPr>
              <a:t>Titel und Inhaltslayout mit 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  <a:ea typeface="+mn-ea"/>
                <a:cs typeface="+mn-cs"/>
              </a:rPr>
              <a:t>Hier den ersten Aufzählungspunkt hinzufügen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  <a:ea typeface="+mn-ea"/>
                <a:cs typeface="+mn-cs"/>
              </a:rPr>
              <a:t>Hier den zweiten Aufzählungspunkt hinzufügen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  <a:ea typeface="+mn-ea"/>
                <a:cs typeface="+mn-cs"/>
              </a:rPr>
              <a:t>Hier den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400" b="0" i="0" dirty="0">
                <a:latin typeface="Euphemia"/>
              </a:rPr>
              <a:t>Layout mit zwei Inhalten und Tabelle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</a:rPr>
              <a:t>Erster Aufzählungspunkt hier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</a:rPr>
              <a:t>Zweiter Aufzählungspunkt hier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de-DE" sz="2000" b="0" i="0" dirty="0">
                <a:latin typeface="Euphemia"/>
              </a:rPr>
              <a:t>Dritter Aufzählungspunkt hier</a:t>
            </a:r>
            <a:endParaRPr lang="de-DE" dirty="0"/>
          </a:p>
        </p:txBody>
      </p:sp>
      <p:graphicFrame>
        <p:nvGraphicFramePr>
          <p:cNvPr id="5" name="Inhaltsplatzhalt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72427"/>
              </p:ext>
            </p:extLst>
          </p:nvPr>
        </p:nvGraphicFramePr>
        <p:xfrm>
          <a:off x="7008813" y="1600200"/>
          <a:ext cx="4572000" cy="22000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979"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Gruppieren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Gruppieren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 lang="de-DE" noProof="0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 lang="de-DE" noProof="0" dirty="0"/>
                        <a:t>Klasse</a:t>
                      </a:r>
                      <a:r>
                        <a:rPr lang="de-DE" baseline="0" noProof="0" dirty="0"/>
                        <a:t> 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r>
                        <a:rPr lang="de-DE" noProof="0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400" b="0" i="0" dirty="0">
                <a:latin typeface="Euphemia"/>
              </a:rPr>
              <a:t>Titel und Inhaltslayout mit SmartArt</a:t>
            </a:r>
            <a:endParaRPr lang="de-DE" dirty="0"/>
          </a:p>
        </p:txBody>
      </p:sp>
      <p:graphicFrame>
        <p:nvGraphicFramePr>
          <p:cNvPr id="15" name="Inhaltsplatzhalter 14" descr="Intensivierungsproz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39108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638507" cy="2486025"/>
          </a:xfrm>
        </p:spPr>
        <p:txBody>
          <a:bodyPr/>
          <a:lstStyle/>
          <a:p>
            <a:pPr algn="l" defTabSz="914400">
              <a:spcBef>
                <a:spcPct val="0"/>
              </a:spcBef>
              <a:buNone/>
            </a:pPr>
            <a:r>
              <a:rPr lang="de-DE" sz="5200" b="0" i="0" dirty="0">
                <a:latin typeface="Euphemia"/>
              </a:rPr>
              <a:t>Layout für Abschnittsüberschrift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spcBef>
                <a:spcPts val="1800"/>
              </a:spcBef>
              <a:buNone/>
            </a:pPr>
            <a:r>
              <a:rPr lang="de-DE" sz="2000" b="0" i="0" dirty="0">
                <a:latin typeface="Euphemia"/>
              </a:rPr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ct val="0"/>
              </a:spcBef>
              <a:buNone/>
            </a:pPr>
            <a:r>
              <a:rPr lang="de-DE" sz="2600" b="0" i="0" dirty="0">
                <a:latin typeface="Euphemia"/>
              </a:rPr>
              <a:t>Bild mit Beschriftungslayout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l" defTabSz="914400">
              <a:spcBef>
                <a:spcPts val="1800"/>
              </a:spcBef>
              <a:buNone/>
            </a:pPr>
            <a:r>
              <a:rPr lang="de-DE" sz="1400" b="0" i="0" dirty="0">
                <a:latin typeface="Euphemia"/>
                <a:ea typeface="+mn-ea"/>
                <a:cs typeface="+mn-cs"/>
              </a:rPr>
              <a:t>Beschriftung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Kinder Präsentationsvorlage</Template>
  <TotalTime>0</TotalTime>
  <Words>89</Words>
  <Application>Microsoft Office PowerPoint</Application>
  <PresentationFormat>Breitbild</PresentationFormat>
  <Paragraphs>34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Euphemia</vt:lpstr>
      <vt:lpstr>Wingdings</vt:lpstr>
      <vt:lpstr>Children Happy 16x9</vt:lpstr>
      <vt:lpstr>Titellayout</vt:lpstr>
      <vt:lpstr>Titel und Inhaltslayout mit Liste</vt:lpstr>
      <vt:lpstr>Layout mit zwei Inhalten und Tabelle</vt:lpstr>
      <vt:lpstr>Titel und Inhaltslayout mit SmartArt</vt:lpstr>
      <vt:lpstr>Layout für Abschnittsüberschrift</vt:lpstr>
      <vt:lpstr>Bild mit Beschriftungslayout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2021-01-20T12:51:28Z</dcterms:created>
  <dcterms:modified xsi:type="dcterms:W3CDTF">2021-01-20T12:52:02Z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