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3"/>
  </p:notesMasterIdLst>
  <p:handoutMasterIdLst>
    <p:handoutMasterId r:id="rId14"/>
  </p:handoutMasterIdLst>
  <p:sldIdLst>
    <p:sldId id="257" r:id="rId3"/>
    <p:sldId id="258" r:id="rId4"/>
    <p:sldId id="260" r:id="rId5"/>
    <p:sldId id="261" r:id="rId6"/>
    <p:sldId id="262" r:id="rId7"/>
    <p:sldId id="267" r:id="rId8"/>
    <p:sldId id="268" r:id="rId9"/>
    <p:sldId id="269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>
        <p:scale>
          <a:sx n="122" d="100"/>
          <a:sy n="122" d="100"/>
        </p:scale>
        <p:origin x="96" y="-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102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2BC11-90CF-49FF-8D61-E8A8AAFE1BB6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EFAF7DB-220E-474B-A306-B18848A2E64E}">
      <dgm:prSet phldrT="[Text]"/>
      <dgm:spPr/>
      <dgm:t>
        <a:bodyPr/>
        <a:lstStyle/>
        <a:p>
          <a:r>
            <a:rPr lang="de-DE" b="0" i="0">
              <a:latin typeface="Segoe Print"/>
            </a:rPr>
            <a:t>Gruppe 1</a:t>
          </a:r>
        </a:p>
      </dgm:t>
    </dgm:pt>
    <dgm:pt modelId="{ADEA5C60-BA03-45CE-8AE4-87E8350E817F}" type="parTrans" cxnId="{E88E6FD0-5EE8-42CE-8AC4-D71962510EE7}">
      <dgm:prSet/>
      <dgm:spPr/>
      <dgm:t>
        <a:bodyPr/>
        <a:lstStyle/>
        <a:p>
          <a:endParaRPr lang="en-US"/>
        </a:p>
      </dgm:t>
    </dgm:pt>
    <dgm:pt modelId="{8655DB40-16AB-41AF-B7B9-C009642A6E8E}" type="sibTrans" cxnId="{E88E6FD0-5EE8-42CE-8AC4-D71962510EE7}">
      <dgm:prSet/>
      <dgm:spPr/>
      <dgm:t>
        <a:bodyPr/>
        <a:lstStyle/>
        <a:p>
          <a:endParaRPr lang="en-US"/>
        </a:p>
      </dgm:t>
    </dgm:pt>
    <dgm:pt modelId="{9CA7C66F-6CF9-4093-95BD-C861D9811AA0}">
      <dgm:prSet phldrT="[Text]"/>
      <dgm:spPr/>
      <dgm:t>
        <a:bodyPr/>
        <a:lstStyle/>
        <a:p>
          <a:r>
            <a:rPr lang="de-DE" b="0" i="0">
              <a:latin typeface="Segoe Print"/>
            </a:rPr>
            <a:t>Gruppe 2</a:t>
          </a:r>
        </a:p>
      </dgm:t>
      <dgm:extLst>
        <a:ext uri="{E40237B7-FDA0-4F09-8148-C483321AD2D9}">
          <dgm14:cNvPr xmlns:dgm14="http://schemas.microsoft.com/office/drawing/2010/diagram" id="0" name="" descr="Basic Block List" title="SmartArt"/>
        </a:ext>
      </dgm:extLst>
    </dgm:pt>
    <dgm:pt modelId="{5C383048-3A83-419C-82E9-AA46D2B4FFD3}" type="parTrans" cxnId="{1A254136-9EEE-43D0-BC71-1289B085104A}">
      <dgm:prSet/>
      <dgm:spPr/>
      <dgm:t>
        <a:bodyPr/>
        <a:lstStyle/>
        <a:p>
          <a:endParaRPr lang="en-US"/>
        </a:p>
      </dgm:t>
    </dgm:pt>
    <dgm:pt modelId="{9AC506A7-F034-46F5-B26F-46FD22856FB4}" type="sibTrans" cxnId="{1A254136-9EEE-43D0-BC71-1289B085104A}">
      <dgm:prSet/>
      <dgm:spPr/>
      <dgm:t>
        <a:bodyPr/>
        <a:lstStyle/>
        <a:p>
          <a:endParaRPr lang="en-US"/>
        </a:p>
      </dgm:t>
    </dgm:pt>
    <dgm:pt modelId="{8AEC6483-23EF-4414-8E2A-6A005181899E}">
      <dgm:prSet phldrT="[Text]"/>
      <dgm:spPr/>
      <dgm:t>
        <a:bodyPr/>
        <a:lstStyle/>
        <a:p>
          <a:r>
            <a:rPr lang="de-DE" b="0" i="0" dirty="0">
              <a:latin typeface="Segoe Print"/>
            </a:rPr>
            <a:t>Gruppe 3</a:t>
          </a:r>
        </a:p>
      </dgm:t>
    </dgm:pt>
    <dgm:pt modelId="{526DBE94-00A7-461E-AF61-51DFFA468BD0}" type="parTrans" cxnId="{976405B9-79B8-494E-A105-801AB128A327}">
      <dgm:prSet/>
      <dgm:spPr/>
      <dgm:t>
        <a:bodyPr/>
        <a:lstStyle/>
        <a:p>
          <a:endParaRPr lang="en-US"/>
        </a:p>
      </dgm:t>
    </dgm:pt>
    <dgm:pt modelId="{C81D2561-AE20-4589-919A-5479573342B0}" type="sibTrans" cxnId="{976405B9-79B8-494E-A105-801AB128A327}">
      <dgm:prSet/>
      <dgm:spPr/>
      <dgm:t>
        <a:bodyPr/>
        <a:lstStyle/>
        <a:p>
          <a:endParaRPr lang="en-US"/>
        </a:p>
      </dgm:t>
    </dgm:pt>
    <dgm:pt modelId="{056BF56F-CC43-4DDD-9D89-CA94DE101ECC}">
      <dgm:prSet phldrT="[Text]"/>
      <dgm:spPr/>
      <dgm:t>
        <a:bodyPr/>
        <a:lstStyle/>
        <a:p>
          <a:r>
            <a:rPr lang="de-DE" b="0" i="0">
              <a:latin typeface="Segoe Print"/>
            </a:rPr>
            <a:t>Gruppe 4</a:t>
          </a:r>
        </a:p>
      </dgm:t>
    </dgm:pt>
    <dgm:pt modelId="{001921C4-E4A3-488C-B466-13D798BB2038}" type="parTrans" cxnId="{778F2B2A-B50E-4B4B-8031-BBB0BAF3076A}">
      <dgm:prSet/>
      <dgm:spPr/>
      <dgm:t>
        <a:bodyPr/>
        <a:lstStyle/>
        <a:p>
          <a:endParaRPr lang="en-US"/>
        </a:p>
      </dgm:t>
    </dgm:pt>
    <dgm:pt modelId="{B28DA56B-359A-427D-B40B-7C9A5E29DAD4}" type="sibTrans" cxnId="{778F2B2A-B50E-4B4B-8031-BBB0BAF3076A}">
      <dgm:prSet/>
      <dgm:spPr/>
      <dgm:t>
        <a:bodyPr/>
        <a:lstStyle/>
        <a:p>
          <a:endParaRPr lang="en-US"/>
        </a:p>
      </dgm:t>
    </dgm:pt>
    <dgm:pt modelId="{204779DA-9EFD-416C-AA17-3047285492E6}">
      <dgm:prSet phldrT="[Text]"/>
      <dgm:spPr/>
      <dgm:t>
        <a:bodyPr/>
        <a:lstStyle/>
        <a:p>
          <a:r>
            <a:rPr lang="de-DE" b="0" i="0">
              <a:latin typeface="Segoe Print"/>
            </a:rPr>
            <a:t>Gruppe 5</a:t>
          </a:r>
        </a:p>
      </dgm:t>
    </dgm:pt>
    <dgm:pt modelId="{10182E5A-267A-4FF5-8BE4-365E5F0F59FD}" type="parTrans" cxnId="{4B45AE37-5E95-4459-A22C-A76A562E440A}">
      <dgm:prSet/>
      <dgm:spPr/>
      <dgm:t>
        <a:bodyPr/>
        <a:lstStyle/>
        <a:p>
          <a:endParaRPr lang="en-US"/>
        </a:p>
      </dgm:t>
    </dgm:pt>
    <dgm:pt modelId="{89F8EF12-ABE9-4852-AA60-32F3BE4FD92C}" type="sibTrans" cxnId="{4B45AE37-5E95-4459-A22C-A76A562E440A}">
      <dgm:prSet/>
      <dgm:spPr/>
      <dgm:t>
        <a:bodyPr/>
        <a:lstStyle/>
        <a:p>
          <a:endParaRPr lang="en-US"/>
        </a:p>
      </dgm:t>
    </dgm:pt>
    <dgm:pt modelId="{FBE57202-63C6-4AC6-8A48-2F7EEDE18422}">
      <dgm:prSet phldrT="[Text]"/>
      <dgm:spPr/>
      <dgm:t>
        <a:bodyPr/>
        <a:lstStyle/>
        <a:p>
          <a:r>
            <a:rPr lang="de-DE" b="0" i="0">
              <a:latin typeface="Segoe Print"/>
            </a:rPr>
            <a:t>Gruppe 6</a:t>
          </a:r>
        </a:p>
      </dgm:t>
    </dgm:pt>
    <dgm:pt modelId="{22E9EA7B-06A1-4DB0-8C13-4FDDC38F5300}" type="parTrans" cxnId="{89F86E09-7B46-4DCB-A438-8B1FC1DB0A71}">
      <dgm:prSet/>
      <dgm:spPr/>
      <dgm:t>
        <a:bodyPr/>
        <a:lstStyle/>
        <a:p>
          <a:endParaRPr lang="en-US"/>
        </a:p>
      </dgm:t>
    </dgm:pt>
    <dgm:pt modelId="{29B1D402-63E0-4277-B9B1-DE1AE207061C}" type="sibTrans" cxnId="{89F86E09-7B46-4DCB-A438-8B1FC1DB0A71}">
      <dgm:prSet/>
      <dgm:spPr/>
      <dgm:t>
        <a:bodyPr/>
        <a:lstStyle/>
        <a:p>
          <a:endParaRPr lang="en-US"/>
        </a:p>
      </dgm:t>
    </dgm:pt>
    <dgm:pt modelId="{068CCA7D-1404-4068-AB93-6968EFC37502}" type="pres">
      <dgm:prSet presAssocID="{B842BC11-90CF-49FF-8D61-E8A8AAFE1BB6}" presName="diagram" presStyleCnt="0">
        <dgm:presLayoutVars>
          <dgm:dir/>
          <dgm:resizeHandles val="exact"/>
        </dgm:presLayoutVars>
      </dgm:prSet>
      <dgm:spPr/>
    </dgm:pt>
    <dgm:pt modelId="{EAA4FAF7-2B1B-440D-AB04-52061A8327A8}" type="pres">
      <dgm:prSet presAssocID="{0EFAF7DB-220E-474B-A306-B18848A2E64E}" presName="node" presStyleLbl="node1" presStyleIdx="0" presStyleCnt="6">
        <dgm:presLayoutVars>
          <dgm:bulletEnabled val="1"/>
        </dgm:presLayoutVars>
      </dgm:prSet>
      <dgm:spPr/>
    </dgm:pt>
    <dgm:pt modelId="{D86C629E-FD24-4979-AD6C-FF765663342C}" type="pres">
      <dgm:prSet presAssocID="{8655DB40-16AB-41AF-B7B9-C009642A6E8E}" presName="sibTrans" presStyleCnt="0"/>
      <dgm:spPr/>
    </dgm:pt>
    <dgm:pt modelId="{C593AB34-4B84-4F47-A09D-1663F9F71AFC}" type="pres">
      <dgm:prSet presAssocID="{9CA7C66F-6CF9-4093-95BD-C861D9811AA0}" presName="node" presStyleLbl="node1" presStyleIdx="1" presStyleCnt="6">
        <dgm:presLayoutVars>
          <dgm:bulletEnabled val="1"/>
        </dgm:presLayoutVars>
      </dgm:prSet>
      <dgm:spPr/>
    </dgm:pt>
    <dgm:pt modelId="{5AD6466A-5AEB-4BDD-BDCC-43ADA92E714A}" type="pres">
      <dgm:prSet presAssocID="{9AC506A7-F034-46F5-B26F-46FD22856FB4}" presName="sibTrans" presStyleCnt="0"/>
      <dgm:spPr/>
    </dgm:pt>
    <dgm:pt modelId="{917D3CD9-BA5B-404E-931F-223BF970C99B}" type="pres">
      <dgm:prSet presAssocID="{8AEC6483-23EF-4414-8E2A-6A005181899E}" presName="node" presStyleLbl="node1" presStyleIdx="2" presStyleCnt="6">
        <dgm:presLayoutVars>
          <dgm:bulletEnabled val="1"/>
        </dgm:presLayoutVars>
      </dgm:prSet>
      <dgm:spPr/>
    </dgm:pt>
    <dgm:pt modelId="{D803BB6F-28BD-4A03-B872-7769C680243B}" type="pres">
      <dgm:prSet presAssocID="{C81D2561-AE20-4589-919A-5479573342B0}" presName="sibTrans" presStyleCnt="0"/>
      <dgm:spPr/>
    </dgm:pt>
    <dgm:pt modelId="{4F7EBD7D-DFCF-42D9-919C-E6E65091B79C}" type="pres">
      <dgm:prSet presAssocID="{056BF56F-CC43-4DDD-9D89-CA94DE101ECC}" presName="node" presStyleLbl="node1" presStyleIdx="3" presStyleCnt="6">
        <dgm:presLayoutVars>
          <dgm:bulletEnabled val="1"/>
        </dgm:presLayoutVars>
      </dgm:prSet>
      <dgm:spPr/>
    </dgm:pt>
    <dgm:pt modelId="{371926FB-9294-4D9C-9214-4CEF0275C497}" type="pres">
      <dgm:prSet presAssocID="{B28DA56B-359A-427D-B40B-7C9A5E29DAD4}" presName="sibTrans" presStyleCnt="0"/>
      <dgm:spPr/>
    </dgm:pt>
    <dgm:pt modelId="{CB52FD11-6E75-4074-AC8F-10E0FD59B7A0}" type="pres">
      <dgm:prSet presAssocID="{204779DA-9EFD-416C-AA17-3047285492E6}" presName="node" presStyleLbl="node1" presStyleIdx="4" presStyleCnt="6">
        <dgm:presLayoutVars>
          <dgm:bulletEnabled val="1"/>
        </dgm:presLayoutVars>
      </dgm:prSet>
      <dgm:spPr/>
    </dgm:pt>
    <dgm:pt modelId="{08588CD8-2C19-489E-9D24-02924B217C45}" type="pres">
      <dgm:prSet presAssocID="{89F8EF12-ABE9-4852-AA60-32F3BE4FD92C}" presName="sibTrans" presStyleCnt="0"/>
      <dgm:spPr/>
    </dgm:pt>
    <dgm:pt modelId="{76049CD1-75A7-4C80-9C4F-81F0D3E4B5DC}" type="pres">
      <dgm:prSet presAssocID="{FBE57202-63C6-4AC6-8A48-2F7EEDE18422}" presName="node" presStyleLbl="node1" presStyleIdx="5" presStyleCnt="6">
        <dgm:presLayoutVars>
          <dgm:bulletEnabled val="1"/>
        </dgm:presLayoutVars>
      </dgm:prSet>
      <dgm:spPr/>
    </dgm:pt>
  </dgm:ptLst>
  <dgm:cxnLst>
    <dgm:cxn modelId="{89F86E09-7B46-4DCB-A438-8B1FC1DB0A71}" srcId="{B842BC11-90CF-49FF-8D61-E8A8AAFE1BB6}" destId="{FBE57202-63C6-4AC6-8A48-2F7EEDE18422}" srcOrd="5" destOrd="0" parTransId="{22E9EA7B-06A1-4DB0-8C13-4FDDC38F5300}" sibTransId="{29B1D402-63E0-4277-B9B1-DE1AE207061C}"/>
    <dgm:cxn modelId="{4C41BE15-3799-4642-92AF-58F1C6904769}" type="presOf" srcId="{056BF56F-CC43-4DDD-9D89-CA94DE101ECC}" destId="{4F7EBD7D-DFCF-42D9-919C-E6E65091B79C}" srcOrd="0" destOrd="0" presId="urn:microsoft.com/office/officeart/2005/8/layout/default"/>
    <dgm:cxn modelId="{98E9781F-6C85-4C8B-A8C8-ACC68D56FD26}" type="presOf" srcId="{0EFAF7DB-220E-474B-A306-B18848A2E64E}" destId="{EAA4FAF7-2B1B-440D-AB04-52061A8327A8}" srcOrd="0" destOrd="0" presId="urn:microsoft.com/office/officeart/2005/8/layout/default"/>
    <dgm:cxn modelId="{778F2B2A-B50E-4B4B-8031-BBB0BAF3076A}" srcId="{B842BC11-90CF-49FF-8D61-E8A8AAFE1BB6}" destId="{056BF56F-CC43-4DDD-9D89-CA94DE101ECC}" srcOrd="3" destOrd="0" parTransId="{001921C4-E4A3-488C-B466-13D798BB2038}" sibTransId="{B28DA56B-359A-427D-B40B-7C9A5E29DAD4}"/>
    <dgm:cxn modelId="{1A254136-9EEE-43D0-BC71-1289B085104A}" srcId="{B842BC11-90CF-49FF-8D61-E8A8AAFE1BB6}" destId="{9CA7C66F-6CF9-4093-95BD-C861D9811AA0}" srcOrd="1" destOrd="0" parTransId="{5C383048-3A83-419C-82E9-AA46D2B4FFD3}" sibTransId="{9AC506A7-F034-46F5-B26F-46FD22856FB4}"/>
    <dgm:cxn modelId="{4B45AE37-5E95-4459-A22C-A76A562E440A}" srcId="{B842BC11-90CF-49FF-8D61-E8A8AAFE1BB6}" destId="{204779DA-9EFD-416C-AA17-3047285492E6}" srcOrd="4" destOrd="0" parTransId="{10182E5A-267A-4FF5-8BE4-365E5F0F59FD}" sibTransId="{89F8EF12-ABE9-4852-AA60-32F3BE4FD92C}"/>
    <dgm:cxn modelId="{C2739289-C7F5-4C2B-8002-E64A84A3CCF1}" type="presOf" srcId="{9CA7C66F-6CF9-4093-95BD-C861D9811AA0}" destId="{C593AB34-4B84-4F47-A09D-1663F9F71AFC}" srcOrd="0" destOrd="0" presId="urn:microsoft.com/office/officeart/2005/8/layout/default"/>
    <dgm:cxn modelId="{5257829B-1EC2-4B27-82CD-9A4900A3CEF5}" type="presOf" srcId="{204779DA-9EFD-416C-AA17-3047285492E6}" destId="{CB52FD11-6E75-4074-AC8F-10E0FD59B7A0}" srcOrd="0" destOrd="0" presId="urn:microsoft.com/office/officeart/2005/8/layout/default"/>
    <dgm:cxn modelId="{4B3A68AC-F7E0-44C7-B1C8-7CD80B465A26}" type="presOf" srcId="{8AEC6483-23EF-4414-8E2A-6A005181899E}" destId="{917D3CD9-BA5B-404E-931F-223BF970C99B}" srcOrd="0" destOrd="0" presId="urn:microsoft.com/office/officeart/2005/8/layout/default"/>
    <dgm:cxn modelId="{976405B9-79B8-494E-A105-801AB128A327}" srcId="{B842BC11-90CF-49FF-8D61-E8A8AAFE1BB6}" destId="{8AEC6483-23EF-4414-8E2A-6A005181899E}" srcOrd="2" destOrd="0" parTransId="{526DBE94-00A7-461E-AF61-51DFFA468BD0}" sibTransId="{C81D2561-AE20-4589-919A-5479573342B0}"/>
    <dgm:cxn modelId="{1A373FBE-0C0B-4365-8600-C5B96F883073}" type="presOf" srcId="{FBE57202-63C6-4AC6-8A48-2F7EEDE18422}" destId="{76049CD1-75A7-4C80-9C4F-81F0D3E4B5DC}" srcOrd="0" destOrd="0" presId="urn:microsoft.com/office/officeart/2005/8/layout/default"/>
    <dgm:cxn modelId="{E88E6FD0-5EE8-42CE-8AC4-D71962510EE7}" srcId="{B842BC11-90CF-49FF-8D61-E8A8AAFE1BB6}" destId="{0EFAF7DB-220E-474B-A306-B18848A2E64E}" srcOrd="0" destOrd="0" parTransId="{ADEA5C60-BA03-45CE-8AE4-87E8350E817F}" sibTransId="{8655DB40-16AB-41AF-B7B9-C009642A6E8E}"/>
    <dgm:cxn modelId="{7095E1F8-4EDE-4430-B07D-B7175589A733}" type="presOf" srcId="{B842BC11-90CF-49FF-8D61-E8A8AAFE1BB6}" destId="{068CCA7D-1404-4068-AB93-6968EFC37502}" srcOrd="0" destOrd="0" presId="urn:microsoft.com/office/officeart/2005/8/layout/default"/>
    <dgm:cxn modelId="{BC5FF21A-43E7-485A-B596-C5AADF327B05}" type="presParOf" srcId="{068CCA7D-1404-4068-AB93-6968EFC37502}" destId="{EAA4FAF7-2B1B-440D-AB04-52061A8327A8}" srcOrd="0" destOrd="0" presId="urn:microsoft.com/office/officeart/2005/8/layout/default"/>
    <dgm:cxn modelId="{7DBDEB3C-0922-4C11-B032-8800766EAAC7}" type="presParOf" srcId="{068CCA7D-1404-4068-AB93-6968EFC37502}" destId="{D86C629E-FD24-4979-AD6C-FF765663342C}" srcOrd="1" destOrd="0" presId="urn:microsoft.com/office/officeart/2005/8/layout/default"/>
    <dgm:cxn modelId="{613FE1F9-EF48-4B26-8AF0-FACA67BF29EB}" type="presParOf" srcId="{068CCA7D-1404-4068-AB93-6968EFC37502}" destId="{C593AB34-4B84-4F47-A09D-1663F9F71AFC}" srcOrd="2" destOrd="0" presId="urn:microsoft.com/office/officeart/2005/8/layout/default"/>
    <dgm:cxn modelId="{40AAE183-EE4F-4AB0-9437-11D5128906F3}" type="presParOf" srcId="{068CCA7D-1404-4068-AB93-6968EFC37502}" destId="{5AD6466A-5AEB-4BDD-BDCC-43ADA92E714A}" srcOrd="3" destOrd="0" presId="urn:microsoft.com/office/officeart/2005/8/layout/default"/>
    <dgm:cxn modelId="{0859D5FC-F1F1-41ED-AFE7-9ED996860B28}" type="presParOf" srcId="{068CCA7D-1404-4068-AB93-6968EFC37502}" destId="{917D3CD9-BA5B-404E-931F-223BF970C99B}" srcOrd="4" destOrd="0" presId="urn:microsoft.com/office/officeart/2005/8/layout/default"/>
    <dgm:cxn modelId="{235E33CA-9331-4C4F-9FB8-E86BD246400B}" type="presParOf" srcId="{068CCA7D-1404-4068-AB93-6968EFC37502}" destId="{D803BB6F-28BD-4A03-B872-7769C680243B}" srcOrd="5" destOrd="0" presId="urn:microsoft.com/office/officeart/2005/8/layout/default"/>
    <dgm:cxn modelId="{B063FF6D-1F2D-472D-8B4C-B6A378A09833}" type="presParOf" srcId="{068CCA7D-1404-4068-AB93-6968EFC37502}" destId="{4F7EBD7D-DFCF-42D9-919C-E6E65091B79C}" srcOrd="6" destOrd="0" presId="urn:microsoft.com/office/officeart/2005/8/layout/default"/>
    <dgm:cxn modelId="{8DEA9DD5-5136-4B11-90B8-93E3C16F0472}" type="presParOf" srcId="{068CCA7D-1404-4068-AB93-6968EFC37502}" destId="{371926FB-9294-4D9C-9214-4CEF0275C497}" srcOrd="7" destOrd="0" presId="urn:microsoft.com/office/officeart/2005/8/layout/default"/>
    <dgm:cxn modelId="{59493989-76F3-460C-95F9-0ACC1B69B031}" type="presParOf" srcId="{068CCA7D-1404-4068-AB93-6968EFC37502}" destId="{CB52FD11-6E75-4074-AC8F-10E0FD59B7A0}" srcOrd="8" destOrd="0" presId="urn:microsoft.com/office/officeart/2005/8/layout/default"/>
    <dgm:cxn modelId="{6A894F3B-0B32-4910-89E9-FF9567B8B041}" type="presParOf" srcId="{068CCA7D-1404-4068-AB93-6968EFC37502}" destId="{08588CD8-2C19-489E-9D24-02924B217C45}" srcOrd="9" destOrd="0" presId="urn:microsoft.com/office/officeart/2005/8/layout/default"/>
    <dgm:cxn modelId="{A2512EF8-018A-47CE-AD9F-9EF6FA2C53E3}" type="presParOf" srcId="{068CCA7D-1404-4068-AB93-6968EFC37502}" destId="{76049CD1-75A7-4C80-9C4F-81F0D3E4B5DC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4FAF7-2B1B-440D-AB04-52061A8327A8}">
      <dsp:nvSpPr>
        <dsp:cNvPr id="0" name=""/>
        <dsp:cNvSpPr/>
      </dsp:nvSpPr>
      <dsp:spPr>
        <a:xfrm>
          <a:off x="277308" y="199"/>
          <a:ext cx="2093712" cy="12562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b="0" i="0" kern="1200">
              <a:latin typeface="Segoe Print"/>
            </a:rPr>
            <a:t>Gruppe 1</a:t>
          </a:r>
        </a:p>
      </dsp:txBody>
      <dsp:txXfrm>
        <a:off x="277308" y="199"/>
        <a:ext cx="2093712" cy="1256227"/>
      </dsp:txXfrm>
    </dsp:sp>
    <dsp:sp modelId="{C593AB34-4B84-4F47-A09D-1663F9F71AFC}">
      <dsp:nvSpPr>
        <dsp:cNvPr id="0" name=""/>
        <dsp:cNvSpPr/>
      </dsp:nvSpPr>
      <dsp:spPr>
        <a:xfrm>
          <a:off x="2580392" y="199"/>
          <a:ext cx="2093712" cy="125622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b="0" i="0" kern="1200">
              <a:latin typeface="Segoe Print"/>
            </a:rPr>
            <a:t>Gruppe 2</a:t>
          </a:r>
        </a:p>
      </dsp:txBody>
      <dsp:txXfrm>
        <a:off x="2580392" y="199"/>
        <a:ext cx="2093712" cy="1256227"/>
      </dsp:txXfrm>
    </dsp:sp>
    <dsp:sp modelId="{917D3CD9-BA5B-404E-931F-223BF970C99B}">
      <dsp:nvSpPr>
        <dsp:cNvPr id="0" name=""/>
        <dsp:cNvSpPr/>
      </dsp:nvSpPr>
      <dsp:spPr>
        <a:xfrm>
          <a:off x="277308" y="1465798"/>
          <a:ext cx="2093712" cy="125622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b="0" i="0" kern="1200" dirty="0">
              <a:latin typeface="Segoe Print"/>
            </a:rPr>
            <a:t>Gruppe 3</a:t>
          </a:r>
        </a:p>
      </dsp:txBody>
      <dsp:txXfrm>
        <a:off x="277308" y="1465798"/>
        <a:ext cx="2093712" cy="1256227"/>
      </dsp:txXfrm>
    </dsp:sp>
    <dsp:sp modelId="{4F7EBD7D-DFCF-42D9-919C-E6E65091B79C}">
      <dsp:nvSpPr>
        <dsp:cNvPr id="0" name=""/>
        <dsp:cNvSpPr/>
      </dsp:nvSpPr>
      <dsp:spPr>
        <a:xfrm>
          <a:off x="2580392" y="1465798"/>
          <a:ext cx="2093712" cy="125622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b="0" i="0" kern="1200">
              <a:latin typeface="Segoe Print"/>
            </a:rPr>
            <a:t>Gruppe 4</a:t>
          </a:r>
        </a:p>
      </dsp:txBody>
      <dsp:txXfrm>
        <a:off x="2580392" y="1465798"/>
        <a:ext cx="2093712" cy="1256227"/>
      </dsp:txXfrm>
    </dsp:sp>
    <dsp:sp modelId="{CB52FD11-6E75-4074-AC8F-10E0FD59B7A0}">
      <dsp:nvSpPr>
        <dsp:cNvPr id="0" name=""/>
        <dsp:cNvSpPr/>
      </dsp:nvSpPr>
      <dsp:spPr>
        <a:xfrm>
          <a:off x="277308" y="2931397"/>
          <a:ext cx="2093712" cy="125622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b="0" i="0" kern="1200">
              <a:latin typeface="Segoe Print"/>
            </a:rPr>
            <a:t>Gruppe 5</a:t>
          </a:r>
        </a:p>
      </dsp:txBody>
      <dsp:txXfrm>
        <a:off x="277308" y="2931397"/>
        <a:ext cx="2093712" cy="1256227"/>
      </dsp:txXfrm>
    </dsp:sp>
    <dsp:sp modelId="{76049CD1-75A7-4C80-9C4F-81F0D3E4B5DC}">
      <dsp:nvSpPr>
        <dsp:cNvPr id="0" name=""/>
        <dsp:cNvSpPr/>
      </dsp:nvSpPr>
      <dsp:spPr>
        <a:xfrm>
          <a:off x="2580392" y="2931397"/>
          <a:ext cx="2093712" cy="125622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b="0" i="0" kern="1200">
              <a:latin typeface="Segoe Print"/>
            </a:rPr>
            <a:t>Gruppe 6</a:t>
          </a:r>
        </a:p>
      </dsp:txBody>
      <dsp:txXfrm>
        <a:off x="2580392" y="2931397"/>
        <a:ext cx="2093712" cy="12562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de-DE" smtClean="0"/>
              <a:t>20.01.2021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de-DE" smtClean="0"/>
              <a:t>20.01.2021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Kopfzeil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Bilder mit Beschrift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de-DE" smtClean="0"/>
              <a:pPr/>
              <a:t>20.01.2021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84" name="Gruppieren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6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7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8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89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0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1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2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3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4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5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96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97" name="Bildplatzhalt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98" name="Gruppieren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0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1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2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3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4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5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6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7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8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9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0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111" name="Bildplatzhalt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grpSp>
        <p:nvGrpSpPr>
          <p:cNvPr id="112" name="Gruppieren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4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5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6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7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8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9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0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1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2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3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4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125" name="Bildplatzhalt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6" name="Textplatzhalt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de-DE" smtClean="0"/>
              <a:t>20.01.2021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ihand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0" name="Freihand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grpSp>
          <p:nvGrpSpPr>
            <p:cNvPr id="11" name="Gruppieren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ihand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21" name="Freihand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</p:grpSp>
        <p:sp>
          <p:nvSpPr>
            <p:cNvPr id="12" name="Freihand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" name="Freihand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" name="Freihand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" name="Freihand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" name="Freihand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" name="Freihand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8" name="Freihand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" name="Freihand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de-DE" smtClean="0"/>
              <a:t>20.01.2021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de-DE" smtClean="0"/>
              <a:t>20.01.2021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de-DE" smtClean="0"/>
              <a:t>20.01.2021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de-DE" smtClean="0"/>
              <a:t>20.01.2021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de-DE" smtClean="0"/>
              <a:t>20.01.2021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de-DE" smtClean="0"/>
              <a:t>20.01.2021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de-DE" smtClean="0"/>
              <a:t>20.01.2021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de-DE" smtClean="0"/>
              <a:t>20.01.2021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Bilder mit Beschrift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de-DE" smtClean="0"/>
              <a:pPr/>
              <a:t>20.01.2021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1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2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7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8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9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0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1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4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5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6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7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8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29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0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1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2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3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34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36" name="Bildplatzhalt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Bildplatzhalt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9" name="Textplatzhalt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0" name="Textplatzhalt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rei Bilder mit Beschriftun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de-DE" smtClean="0"/>
              <a:pPr/>
              <a:t>20.01.2021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  <p:grpSp>
        <p:nvGrpSpPr>
          <p:cNvPr id="35" name="Gruppieren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1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2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3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4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5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6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7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8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49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0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1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52" name="Gruppieren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4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5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6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7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8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59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0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1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2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3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4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grpSp>
        <p:nvGrpSpPr>
          <p:cNvPr id="65" name="Gruppieren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ihand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7" name="Freihand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8" name="Freihand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69" name="Freihand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0" name="Freihand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1" name="Freihand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2" name="Freihand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3" name="Freihand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4" name="Freihand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5" name="Freihand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6" name="Freihand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77" name="Freihand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sp>
        <p:nvSpPr>
          <p:cNvPr id="78" name="Bildplatzhalt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79" name="Bildplatzhalt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0" name="Bildplatzhalt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81" name="Textplatzhalt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2" name="Textplatzhalt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3" name="Textplatzhalt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de-DE" smtClean="0"/>
              <a:pPr/>
              <a:t>20.01.2021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5400" b="0" i="0" dirty="0">
                <a:solidFill>
                  <a:srgbClr val="9A5315">
                    <a:lumMod val="50000"/>
                  </a:srgbClr>
                </a:solidFill>
                <a:latin typeface="Segoe Print"/>
              </a:rPr>
              <a:t>Titellayout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r>
              <a:rPr lang="de-DE" sz="2400" b="0" i="0" dirty="0"/>
              <a:t>Untertitel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de-DE" sz="3600" b="0" i="0" dirty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Titel und Inhaltslayout mit Liste</a:t>
            </a:r>
          </a:p>
        </p:txBody>
      </p:sp>
      <p:sp>
        <p:nvSpPr>
          <p:cNvPr id="14" name="Inhaltsplatzhalt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de-DE" sz="2400" b="0" i="0" dirty="0">
                <a:solidFill>
                  <a:srgbClr val="9A5315"/>
                </a:solidFill>
                <a:latin typeface="Segoe Print"/>
                <a:ea typeface="+mn-ea"/>
                <a:cs typeface="+mn-cs"/>
              </a:rPr>
              <a:t>Hier den ersten Aufzählungspunkt hinzufügen</a:t>
            </a: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de-DE" sz="2400" b="0" i="0" dirty="0">
                <a:solidFill>
                  <a:srgbClr val="9A5315"/>
                </a:solidFill>
                <a:latin typeface="Segoe Print"/>
                <a:ea typeface="+mn-ea"/>
                <a:cs typeface="+mn-cs"/>
              </a:rPr>
              <a:t>Hier den zweiten Aufzählungspunkt hinzufügen</a:t>
            </a: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de-DE" sz="2400" b="0" i="0" dirty="0">
                <a:solidFill>
                  <a:srgbClr val="9A5315"/>
                </a:solidFill>
                <a:latin typeface="Segoe Print"/>
                <a:ea typeface="+mn-ea"/>
                <a:cs typeface="+mn-cs"/>
              </a:rPr>
              <a:t>Hier den dritten Aufzählungspunkt hinzufügen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de-DE" sz="3600" b="0" i="0" dirty="0">
                <a:solidFill>
                  <a:srgbClr val="9A5315">
                    <a:lumMod val="50000"/>
                  </a:srgbClr>
                </a:solidFill>
                <a:latin typeface="Segoe Print"/>
              </a:rPr>
              <a:t>Layout mit zwei Inhalten und Tabelle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188421" cy="4187952"/>
          </a:xfrm>
        </p:spPr>
        <p:txBody>
          <a:bodyPr/>
          <a:lstStyle/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de-DE" sz="2400" b="0" i="0" dirty="0">
                <a:solidFill>
                  <a:srgbClr val="9A5315"/>
                </a:solidFill>
                <a:latin typeface="Segoe Print"/>
              </a:rPr>
              <a:t>Erster Aufzählungspunkt hier</a:t>
            </a: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de-DE" sz="2400" b="0" i="0" dirty="0">
                <a:solidFill>
                  <a:srgbClr val="9A5315"/>
                </a:solidFill>
                <a:latin typeface="Segoe Print"/>
              </a:rPr>
              <a:t>Zweiter Aufzählungspunkt hier</a:t>
            </a: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de-DE" sz="2400" b="0" i="0" dirty="0">
                <a:solidFill>
                  <a:srgbClr val="9A5315"/>
                </a:solidFill>
                <a:latin typeface="Segoe Print"/>
              </a:rPr>
              <a:t>Dritter Aufzählungspunkt hier</a:t>
            </a:r>
            <a:endParaRPr lang="de-DE" dirty="0"/>
          </a:p>
        </p:txBody>
      </p:sp>
      <p:graphicFrame>
        <p:nvGraphicFramePr>
          <p:cNvPr id="5" name="Inhaltsplatzhalter 4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96261221"/>
              </p:ext>
            </p:extLst>
          </p:nvPr>
        </p:nvGraphicFramePr>
        <p:xfrm>
          <a:off x="6172200" y="1825623"/>
          <a:ext cx="4951413" cy="224266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50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0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4194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Gruppieren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Gruppieren 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r>
                        <a:rPr lang="de-DE" dirty="0"/>
                        <a:t>Klasse 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r>
                        <a:rPr lang="de-DE" dirty="0"/>
                        <a:t>Klasse</a:t>
                      </a:r>
                      <a:r>
                        <a:rPr lang="de-DE" baseline="0" dirty="0"/>
                        <a:t> 2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4194">
                <a:tc>
                  <a:txBody>
                    <a:bodyPr/>
                    <a:lstStyle/>
                    <a:p>
                      <a:r>
                        <a:rPr lang="de-DE" dirty="0"/>
                        <a:t>Klasse 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ct val="0"/>
              </a:spcBef>
              <a:buNone/>
            </a:pPr>
            <a:r>
              <a:rPr lang="de-DE" sz="3600" b="0" i="0" dirty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Layout mit zwei Inhalten und SmartArt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de-DE" sz="2400" b="0" i="0" dirty="0">
                <a:solidFill>
                  <a:srgbClr val="9A5315"/>
                </a:solidFill>
                <a:latin typeface="Segoe Print"/>
              </a:rPr>
              <a:t>Hier den ersten Aufzählungspunkt hinzufügen</a:t>
            </a: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de-DE" sz="2400" b="0" i="0" dirty="0">
                <a:solidFill>
                  <a:srgbClr val="9A5315"/>
                </a:solidFill>
                <a:latin typeface="Segoe Print"/>
              </a:rPr>
              <a:t>Hier den zweiten Aufzählungspunkt hinzufügen</a:t>
            </a: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r>
              <a:rPr lang="de-DE" sz="2400" b="0" i="0" dirty="0">
                <a:solidFill>
                  <a:srgbClr val="9A5315"/>
                </a:solidFill>
                <a:latin typeface="Segoe Print"/>
              </a:rPr>
              <a:t>Hier den dritten Aufzählungspunkt hinzufügen</a:t>
            </a:r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4956036"/>
              </p:ext>
            </p:extLst>
          </p:nvPr>
        </p:nvGraphicFramePr>
        <p:xfrm>
          <a:off x="6172200" y="1825625"/>
          <a:ext cx="4951413" cy="418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386445" cy="2103120"/>
          </a:xfrm>
        </p:spPr>
        <p:txBody>
          <a:bodyPr/>
          <a:lstStyle/>
          <a:p>
            <a:pPr algn="l" defTabSz="914400">
              <a:spcBef>
                <a:spcPct val="0"/>
              </a:spcBef>
              <a:buNone/>
            </a:pPr>
            <a:r>
              <a:rPr lang="de-DE" sz="3600" b="0" i="0" dirty="0">
                <a:solidFill>
                  <a:srgbClr val="9A5315">
                    <a:lumMod val="50000"/>
                  </a:srgbClr>
                </a:solidFill>
                <a:latin typeface="Segoe Print"/>
              </a:rPr>
              <a:t>Bild mit Überschriftenlayout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 algn="l" defTabSz="914400">
              <a:spcBef>
                <a:spcPts val="1800"/>
              </a:spcBef>
              <a:buNone/>
            </a:pPr>
            <a:r>
              <a:rPr lang="de-DE" sz="1800" b="0" i="0" dirty="0">
                <a:solidFill>
                  <a:srgbClr val="9A5315"/>
                </a:solidFill>
                <a:latin typeface="Segoe Print"/>
              </a:rPr>
              <a:t>Beschriftung</a:t>
            </a:r>
            <a:endParaRPr lang="de-DE" dirty="0"/>
          </a:p>
        </p:txBody>
      </p:sp>
      <p:pic>
        <p:nvPicPr>
          <p:cNvPr id="9" name="Bildplatzhalter 8" descr="Drei kleine Kinder in Regenmänteln laufen draußen lachend Hand in Hand" title="Sample Picture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Bildplatzhalter 3"/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Bildplatzhalt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Bildplatzhalt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platzhalter 4"/>
          <p:cNvSpPr>
            <a:spLocks noGrp="1"/>
          </p:cNvSpPr>
          <p:nvPr>
            <p:ph type="body" sz="half" idx="2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Kindergarten Präsentationsvorlage</Template>
  <TotalTime>0</TotalTime>
  <Words>90</Words>
  <Application>Microsoft Office PowerPoint</Application>
  <PresentationFormat>Breitbild</PresentationFormat>
  <Paragraphs>33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Segoe Print</vt:lpstr>
      <vt:lpstr>Nature Illustration 16x9</vt:lpstr>
      <vt:lpstr>Titellayout</vt:lpstr>
      <vt:lpstr>Titel und Inhaltslayout mit Liste</vt:lpstr>
      <vt:lpstr>Layout mit zwei Inhalten und Tabelle</vt:lpstr>
      <vt:lpstr>Layout mit zwei Inhalten und SmartArt</vt:lpstr>
      <vt:lpstr>Bild mit Überschriftenlayout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2021-01-20T12:52:34Z</dcterms:created>
  <dcterms:modified xsi:type="dcterms:W3CDTF">2021-01-20T12:52:59Z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