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9" r:id="rId2"/>
  </p:sldMasterIdLst>
  <p:notesMasterIdLst>
    <p:notesMasterId r:id="rId15"/>
  </p:notesMasterIdLst>
  <p:sldIdLst>
    <p:sldId id="299" r:id="rId3"/>
    <p:sldId id="301" r:id="rId4"/>
    <p:sldId id="304" r:id="rId5"/>
    <p:sldId id="305" r:id="rId6"/>
    <p:sldId id="287" r:id="rId7"/>
    <p:sldId id="307" r:id="rId8"/>
    <p:sldId id="300" r:id="rId9"/>
    <p:sldId id="302" r:id="rId10"/>
    <p:sldId id="303" r:id="rId11"/>
    <p:sldId id="306" r:id="rId12"/>
    <p:sldId id="308" r:id="rId13"/>
    <p:sldId id="30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92131" autoAdjust="0"/>
  </p:normalViewPr>
  <p:slideViewPr>
    <p:cSldViewPr>
      <p:cViewPr varScale="1">
        <p:scale>
          <a:sx n="105" d="100"/>
          <a:sy n="105" d="100"/>
        </p:scale>
        <p:origin x="139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47785-0855-4099-88C7-DCD59A7DAECC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6AD9-53ED-401F-9FC2-01C980B99C0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2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/>
              <a:t>www.office-lernen.com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AD9-53ED-401F-9FC2-01C980B99C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C58C-101D-4116-802E-A78DC0C5E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0539EC-7D06-4604-92BA-DFF8B67E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577C7-4BEC-4F33-9F64-B039F098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E9A8-4A59-412D-8284-9A0D4AE50213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309BA3-3BF1-414E-B803-B45DF00B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743F7F-BC4A-4FA6-AF44-35850D33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6C263-7F3A-4F1F-A894-45633641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38EBAD-7DB0-4899-9AD5-006DCCB1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9FA307-370D-4B2E-9E65-7AF435B6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81D-D149-454B-BFD6-CA863BCB2F30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C21C32-2C13-42E3-AD70-7EA87B7A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813A31-2381-406B-ACD0-58EA1A81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4E06D8-F139-4166-9A33-A1474A17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7D1C29-7A24-4125-B9DB-14440F35C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5D7A02-5DCB-494D-AA8A-738DAC57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F27-450A-4512-8752-47C47A51CAEF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D3C8A8-1F31-4ED2-8DAA-599B973C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412259-C958-4A98-BFED-F215BAE6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7C45C-7633-4DB0-B5E1-A97EB51F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D8007-DEBF-4AFF-A4CC-89D4010E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9895D-4FDE-437D-9AC2-04E999F7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0B8F-0D40-49A0-978C-93621359C1E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57A8F-011B-47D4-B778-C69D2FEC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9A7078-4C63-41F9-9752-5AC107D8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E9EA-D380-47DF-B79B-7258DA8B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CB87B3-C07A-457D-B429-AF205EC42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F11824-2FC1-49E3-A301-A7464F4A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AD90-BC08-437D-BAA4-30354422D98F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74350A-713E-45CD-81D2-BABC8EEC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05003F-1DD3-4B02-A10B-FF7BE806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AEC81-EB76-4007-B934-9FC9C37B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F0D05B-48F5-44CC-855A-9CD764A69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D3BDD-AD5F-4E63-8E60-C23A77605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F504BB-3527-43E5-B51D-B2A1F15B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3EBC-BFFC-4EBC-94BF-B14A964D2DA3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4C811-E9C5-40BB-8442-370D50C7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64F93-72A7-4A75-AE78-AF153EAF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2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AAD5D-6D52-4CD1-BD91-569DD5B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AA966-2FBC-45E2-8593-79727CAA1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03AD39-2373-470B-A568-ED3ECAD6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7AC704-410D-411C-930F-BF12E9D90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8ACC98-4E64-4E88-9224-C327EF9A8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CFA834-14CB-481A-951D-2BBDF55F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46B3-8812-4051-8F36-24BE3F200489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F8AAA4-3E23-45D9-936C-584BC092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4D99DC-4AA9-40BB-B12D-E5C2BAD0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EFAD8-6444-4981-AEE6-74D3CEE7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C810AD-7E31-4C9A-B63E-9820A243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A923-C349-4EE3-8702-D9F3A089807F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42410D-FF50-4CB1-9D6D-5CA1FAC8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2BD08-BF4B-4489-B863-248A5BB8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34C474-48DA-4962-9C83-F7423F98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C2-2E1B-4CA3-892C-5E9CCD7BF50F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5ECCA0-A070-4301-9044-865D065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D5945-B1DF-4556-9A0B-CF6BA8AB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3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170F4-C9F3-4C72-8134-42752246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F09135-08F1-462E-9173-52E91CA5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46285E-78F3-400B-B765-7319173F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DCFBFD-E592-4F00-AB10-4834C58A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FC4-1B24-4693-9714-D1B747366F61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FDFDB2-5CEC-470C-944D-D523D77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E3DB5F-61DB-478A-86A5-7EC52C11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D476F-4A6A-4A59-A3F6-36B25D1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FE4ECB-F615-421B-B859-4AE91970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D95BCF-5C8C-48CF-AFCC-70A11A51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4DB7C5-1545-478D-B099-CA47C086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71E3-851C-4B1F-BB7D-691A8611EFE9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F77B98-007B-4DBC-9EBA-7E5106D4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www.office-lernen.com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C7F3F4-2D52-47D0-A6A9-7A7D4395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AA7-4352-4EB3-B853-556FB1DF493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D66F2F-6AB6-4F4C-9560-DDFFF60D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7B7519-567E-4ECA-B331-95066DCA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FBF8E-2CD1-4D95-95E3-50ADA400B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A000-3513-4565-92AE-D541E81696B4}" type="datetime1">
              <a:rPr lang="en-US" smtClean="0"/>
              <a:t>10/7/2020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A9215B-6FE1-4280-B0FB-A4281E940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>
                <a:solidFill>
                  <a:schemeClr val="tx2">
                    <a:shade val="90000"/>
                  </a:schemeClr>
                </a:solidFill>
              </a:rPr>
              <a:t>www.office-lernen.com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866F28-BDFB-4410-B783-A527CFB3D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FAA7-4352-4EB3-B853-556FB1DF493A}" type="slidenum">
              <a:rPr lang="en-US" smtClean="0"/>
              <a:pPr/>
              <a:t>‹Nr.›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office-lernen.com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Januar</a:t>
            </a:r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47121"/>
              </p:ext>
            </p:extLst>
          </p:nvPr>
        </p:nvGraphicFramePr>
        <p:xfrm>
          <a:off x="1225191" y="728701"/>
          <a:ext cx="6984775" cy="541901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Neujahr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Heilige Drei Könige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161" y="3084634"/>
            <a:ext cx="1657747" cy="2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Oktober 2021</a:t>
            </a:r>
            <a:endParaRPr lang="de-D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21281"/>
              </p:ext>
            </p:extLst>
          </p:nvPr>
        </p:nvGraphicFramePr>
        <p:xfrm>
          <a:off x="1225191" y="728701"/>
          <a:ext cx="6984775" cy="54366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222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07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Tag der Dt. Einheit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07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07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07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07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322879"/>
            <a:ext cx="1657747" cy="2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November</a:t>
            </a:r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48910"/>
              </p:ext>
            </p:extLst>
          </p:nvPr>
        </p:nvGraphicFramePr>
        <p:xfrm>
          <a:off x="1225191" y="72870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37312"/>
            <a:ext cx="1513731" cy="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Dezember</a:t>
            </a:r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01474"/>
              </p:ext>
            </p:extLst>
          </p:nvPr>
        </p:nvGraphicFramePr>
        <p:xfrm>
          <a:off x="1225191" y="72870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Weih-nachten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Weih-nachten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0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Silvester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22878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Februar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16166"/>
              </p:ext>
            </p:extLst>
          </p:nvPr>
        </p:nvGraphicFramePr>
        <p:xfrm>
          <a:off x="1225191" y="728701"/>
          <a:ext cx="6984775" cy="52925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924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6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6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6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66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22878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97241"/>
            <a:ext cx="6984775" cy="637209"/>
          </a:xfrm>
        </p:spPr>
        <p:txBody>
          <a:bodyPr/>
          <a:lstStyle/>
          <a:p>
            <a:pPr algn="ctr"/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März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27916"/>
              </p:ext>
            </p:extLst>
          </p:nvPr>
        </p:nvGraphicFramePr>
        <p:xfrm>
          <a:off x="1236817" y="86413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52" y="3126150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89" y="181194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April 2021</a:t>
            </a:r>
            <a:endParaRPr lang="de-D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142936"/>
              </p:ext>
            </p:extLst>
          </p:nvPr>
        </p:nvGraphicFramePr>
        <p:xfrm>
          <a:off x="1225190" y="878863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622" y="3144438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260647"/>
            <a:ext cx="7256371" cy="573803"/>
          </a:xfrm>
        </p:spPr>
        <p:txBody>
          <a:bodyPr/>
          <a:lstStyle/>
          <a:p>
            <a:pPr algn="ctr"/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Mai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6960803" y="144026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33134"/>
              </p:ext>
            </p:extLst>
          </p:nvPr>
        </p:nvGraphicFramePr>
        <p:xfrm>
          <a:off x="1208751" y="821091"/>
          <a:ext cx="7272811" cy="561501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103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1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862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Tag der Arbeit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862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Muttertag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895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1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Christi Himmelfahrt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862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Pfingsten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862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200" b="0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Pfingst-montag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862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65117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091" y="3100453"/>
            <a:ext cx="1585739" cy="268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Juni 2021</a:t>
            </a:r>
            <a:endParaRPr lang="de-D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925291"/>
              </p:ext>
            </p:extLst>
          </p:nvPr>
        </p:nvGraphicFramePr>
        <p:xfrm>
          <a:off x="1225191" y="72870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25076"/>
            <a:ext cx="1513731" cy="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Juli 2021</a:t>
            </a:r>
            <a:endParaRPr lang="de-D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10599"/>
              </p:ext>
            </p:extLst>
          </p:nvPr>
        </p:nvGraphicFramePr>
        <p:xfrm>
          <a:off x="1225191" y="72870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25075"/>
            <a:ext cx="1585739" cy="2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August 2021</a:t>
            </a:r>
            <a:endParaRPr lang="de-D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112858"/>
              </p:ext>
            </p:extLst>
          </p:nvPr>
        </p:nvGraphicFramePr>
        <p:xfrm>
          <a:off x="1264836" y="781716"/>
          <a:ext cx="6984775" cy="574362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2825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134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31818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93" y="3144438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191" y="114371"/>
            <a:ext cx="6984775" cy="720080"/>
          </a:xfrm>
        </p:spPr>
        <p:txBody>
          <a:bodyPr/>
          <a:lstStyle/>
          <a:p>
            <a:pPr algn="ctr"/>
            <a:r>
              <a:rPr lang="de-DE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September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94CC6D8-34F3-44CB-8DAD-27E14968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8195" r="621" b="57080"/>
          <a:stretch/>
        </p:blipFill>
        <p:spPr>
          <a:xfrm rot="12927023">
            <a:off x="4697" y="4328668"/>
            <a:ext cx="2520279" cy="20633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74F86E-F8EF-46AB-A619-849435BF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515" b="63424"/>
          <a:stretch/>
        </p:blipFill>
        <p:spPr>
          <a:xfrm rot="20018271">
            <a:off x="-23323" y="-76838"/>
            <a:ext cx="2520280" cy="20184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E8190C-99CC-4306-941E-5004F3F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30286" r="34040" b="31056"/>
          <a:stretch/>
        </p:blipFill>
        <p:spPr>
          <a:xfrm rot="18537485">
            <a:off x="6511937" y="4441136"/>
            <a:ext cx="2813746" cy="2380606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3D43E6-6374-4EB7-9FD3-1C502A4B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6081" r="58371" b="4810"/>
          <a:stretch/>
        </p:blipFill>
        <p:spPr>
          <a:xfrm rot="17050585">
            <a:off x="7021728" y="349273"/>
            <a:ext cx="2376475" cy="2025226"/>
          </a:xfrm>
          <a:prstGeom prst="ellipse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34348"/>
              </p:ext>
            </p:extLst>
          </p:nvPr>
        </p:nvGraphicFramePr>
        <p:xfrm>
          <a:off x="1225191" y="728701"/>
          <a:ext cx="6984775" cy="54005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233"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MONTAG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DIENSTAG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MITTWOCH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DONNERSTAG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FREITAG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/>
                        <a:t>SAMSTAG</a:t>
                      </a:r>
                      <a:endParaRPr lang="de-DE" sz="10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noProof="0" dirty="0"/>
                        <a:t>SONNTAG</a:t>
                      </a:r>
                      <a:endParaRPr lang="de-DE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9" marR="705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rgbClr val="C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473"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rtl="0">
                        <a:lnSpc>
                          <a:spcPct val="130000"/>
                        </a:lnSpc>
                      </a:pPr>
                      <a:endParaRPr lang="de-DE" sz="1400" b="1" kern="1200" noProof="0" dirty="0">
                        <a:solidFill>
                          <a:srgbClr val="C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70538" marR="70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2737C66E-C2A8-4C37-AAE4-EEEF349FD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22878"/>
            <a:ext cx="1801763" cy="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086CB-B02E-4205-BC7D-C246008D7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Bildschirmpräsentation (4:3)</PresentationFormat>
  <Paragraphs>496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Batang</vt:lpstr>
      <vt:lpstr>Arial</vt:lpstr>
      <vt:lpstr>Baskerville Old Face</vt:lpstr>
      <vt:lpstr>Calibri</vt:lpstr>
      <vt:lpstr>Calibri Light</vt:lpstr>
      <vt:lpstr>Office</vt:lpstr>
      <vt:lpstr>Januar 2021</vt:lpstr>
      <vt:lpstr>Februar 2021</vt:lpstr>
      <vt:lpstr>März 2021</vt:lpstr>
      <vt:lpstr>April 2021</vt:lpstr>
      <vt:lpstr>Mai 2021</vt:lpstr>
      <vt:lpstr>Juni 2021</vt:lpstr>
      <vt:lpstr>Juli 2021</vt:lpstr>
      <vt:lpstr>August 2021</vt:lpstr>
      <vt:lpstr>September 2021</vt:lpstr>
      <vt:lpstr>Oktober 2021</vt:lpstr>
      <vt:lpstr>November 2021</vt:lpstr>
      <vt:lpstr>Dezember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2013-07-11T20:36:37Z</dcterms:created>
  <dcterms:modified xsi:type="dcterms:W3CDTF">2020-10-07T10:22:42Z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TC102333509990</vt:lpwstr>
  </property>
</Properties>
</file>