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CC0000"/>
    <a:srgbClr val="99CC00"/>
    <a:srgbClr val="FF9999"/>
    <a:srgbClr val="FFCC00"/>
    <a:srgbClr val="FFCC99"/>
    <a:srgbClr val="CC9900"/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58611-01A4-45BA-827D-1E5B93E7481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EA90F-358A-44DC-9DE4-5BFECEA4936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61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EC74E-E05E-4D00-92AC-5E46C4892E9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6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Klicken Sie auf das Symbol, um die SmartArt-Grafik hinzuzufügen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E70199-BF1E-4D33-9FB1-86725884F7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7685-6869-4DAC-B90C-8277707B96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47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28B24-FCB5-44C9-BFC9-1F554D51111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39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44F95-50B6-428B-BA43-5B62A4E222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8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4F87D-C881-414D-AF82-423628AB140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9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8F55A-5FC7-4FC1-BD65-C684701DFB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04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47D16-1070-4F76-9DE7-FA324B0BFAD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89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24422-4911-4DED-8CB5-35C80E825B5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07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245F3-EEC7-4469-A378-21435ED2258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84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540E67-5949-4C8A-91D9-F3639D62302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Musterorganigramm</a:t>
            </a:r>
          </a:p>
        </p:txBody>
      </p:sp>
      <p:grpSp>
        <p:nvGrpSpPr>
          <p:cNvPr id="2" name="Diagram 7"/>
          <p:cNvGrpSpPr>
            <a:grpSpLocks/>
          </p:cNvGrpSpPr>
          <p:nvPr/>
        </p:nvGrpSpPr>
        <p:grpSpPr bwMode="auto">
          <a:xfrm>
            <a:off x="431800" y="1585913"/>
            <a:ext cx="8208963" cy="4464050"/>
            <a:chOff x="272" y="999"/>
            <a:chExt cx="5171" cy="2812"/>
          </a:xfrm>
          <a:solidFill>
            <a:schemeClr val="bg1">
              <a:lumMod val="95000"/>
            </a:schemeClr>
          </a:solidFill>
        </p:grpSpPr>
        <p:sp>
          <p:nvSpPr>
            <p:cNvPr id="3" name="AutoShape 6"/>
            <p:cNvSpPr>
              <a:spLocks noChangeAspect="1" noChangeArrowheads="1" noTextEdit="1"/>
            </p:cNvSpPr>
            <p:nvPr/>
          </p:nvSpPr>
          <p:spPr bwMode="auto">
            <a:xfrm>
              <a:off x="272" y="999"/>
              <a:ext cx="5171" cy="2812"/>
            </a:xfrm>
            <a:prstGeom prst="rect">
              <a:avLst/>
            </a:prstGeom>
            <a:grpFill/>
            <a:ln w="9525" cap="rnd">
              <a:solidFill>
                <a:srgbClr val="CC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" name="_s2056"/>
            <p:cNvSpPr>
              <a:spLocks noChangeArrowheads="1" noTextEdit="1"/>
            </p:cNvSpPr>
            <p:nvPr/>
          </p:nvSpPr>
          <p:spPr bwMode="auto">
            <a:xfrm>
              <a:off x="2330" y="1477"/>
              <a:ext cx="1054" cy="1055"/>
            </a:xfrm>
            <a:prstGeom prst="ellipse">
              <a:avLst/>
            </a:prstGeom>
            <a:solidFill>
              <a:srgbClr val="FFCC00"/>
            </a:solidFill>
            <a:ln w="14224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_s2057"/>
            <p:cNvSpPr>
              <a:spLocks noChangeArrowheads="1"/>
            </p:cNvSpPr>
            <p:nvPr/>
          </p:nvSpPr>
          <p:spPr bwMode="auto">
            <a:xfrm>
              <a:off x="2353" y="1162"/>
              <a:ext cx="1054" cy="26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scene3d>
              <a:camera prst="orthographicFront"/>
              <a:lightRig rig="threePt" dir="b"/>
            </a:scene3d>
            <a:sp3d extrusionH="227000" prstMaterial="matte">
              <a:extrusionClr>
                <a:srgbClr val="FF6600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Abteilung B</a:t>
              </a:r>
            </a:p>
          </p:txBody>
        </p:sp>
        <p:sp>
          <p:nvSpPr>
            <p:cNvPr id="8" name="_s2062"/>
            <p:cNvSpPr>
              <a:spLocks noChangeArrowheads="1" noTextEdit="1"/>
            </p:cNvSpPr>
            <p:nvPr/>
          </p:nvSpPr>
          <p:spPr bwMode="auto">
            <a:xfrm>
              <a:off x="2711" y="1754"/>
              <a:ext cx="1054" cy="1055"/>
            </a:xfrm>
            <a:prstGeom prst="ellipse">
              <a:avLst/>
            </a:prstGeom>
            <a:solidFill>
              <a:srgbClr val="FF9999"/>
            </a:solidFill>
            <a:ln w="14224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_s2063"/>
            <p:cNvSpPr>
              <a:spLocks noChangeArrowheads="1"/>
            </p:cNvSpPr>
            <p:nvPr/>
          </p:nvSpPr>
          <p:spPr bwMode="auto">
            <a:xfrm>
              <a:off x="3787" y="1897"/>
              <a:ext cx="1054" cy="263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Abteilung C</a:t>
              </a:r>
            </a:p>
          </p:txBody>
        </p:sp>
        <p:sp>
          <p:nvSpPr>
            <p:cNvPr id="10" name="_s2058"/>
            <p:cNvSpPr>
              <a:spLocks noChangeArrowheads="1" noTextEdit="1"/>
            </p:cNvSpPr>
            <p:nvPr/>
          </p:nvSpPr>
          <p:spPr bwMode="auto">
            <a:xfrm>
              <a:off x="2565" y="2202"/>
              <a:ext cx="1054" cy="1055"/>
            </a:xfrm>
            <a:prstGeom prst="ellipse">
              <a:avLst/>
            </a:prstGeom>
            <a:solidFill>
              <a:srgbClr val="99CC00"/>
            </a:solidFill>
            <a:ln w="14224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_s2059"/>
            <p:cNvSpPr>
              <a:spLocks noChangeArrowheads="1"/>
            </p:cNvSpPr>
            <p:nvPr/>
          </p:nvSpPr>
          <p:spPr bwMode="auto">
            <a:xfrm>
              <a:off x="3470" y="3203"/>
              <a:ext cx="1054" cy="263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Abteilung D</a:t>
              </a:r>
            </a:p>
          </p:txBody>
        </p:sp>
        <p:sp>
          <p:nvSpPr>
            <p:cNvPr id="12" name="_s2060"/>
            <p:cNvSpPr>
              <a:spLocks noChangeArrowheads="1" noTextEdit="1"/>
            </p:cNvSpPr>
            <p:nvPr/>
          </p:nvSpPr>
          <p:spPr bwMode="auto">
            <a:xfrm>
              <a:off x="2094" y="2201"/>
              <a:ext cx="1054" cy="1055"/>
            </a:xfrm>
            <a:prstGeom prst="ellipse">
              <a:avLst/>
            </a:prstGeom>
            <a:solidFill>
              <a:srgbClr val="FF5B5B"/>
            </a:solidFill>
            <a:ln w="14224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" name="_s2061"/>
            <p:cNvSpPr>
              <a:spLocks noChangeArrowheads="1"/>
            </p:cNvSpPr>
            <p:nvPr/>
          </p:nvSpPr>
          <p:spPr bwMode="auto">
            <a:xfrm>
              <a:off x="1195" y="3241"/>
              <a:ext cx="1054" cy="263"/>
            </a:xfrm>
            <a:prstGeom prst="rect">
              <a:avLst/>
            </a:prstGeom>
            <a:solidFill>
              <a:srgbClr val="FF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Ateilung</a:t>
              </a:r>
              <a:r>
                <a:rPr kumimoji="0" lang="de-DE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E</a:t>
              </a:r>
            </a:p>
          </p:txBody>
        </p:sp>
        <p:sp>
          <p:nvSpPr>
            <p:cNvPr id="14" name="_s2064"/>
            <p:cNvSpPr>
              <a:spLocks noChangeArrowheads="1" noTextEdit="1"/>
            </p:cNvSpPr>
            <p:nvPr/>
          </p:nvSpPr>
          <p:spPr bwMode="auto">
            <a:xfrm>
              <a:off x="1927" y="1752"/>
              <a:ext cx="1054" cy="1055"/>
            </a:xfrm>
            <a:prstGeom prst="ellipse">
              <a:avLst/>
            </a:prstGeom>
            <a:solidFill>
              <a:srgbClr val="FFCC99"/>
            </a:solidFill>
            <a:ln w="14224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_s2065"/>
            <p:cNvSpPr>
              <a:spLocks noChangeArrowheads="1"/>
            </p:cNvSpPr>
            <p:nvPr/>
          </p:nvSpPr>
          <p:spPr bwMode="auto">
            <a:xfrm>
              <a:off x="839" y="1897"/>
              <a:ext cx="1054" cy="2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dirty="0"/>
                <a:t>Abteilung A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rganigramm 08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Organigramm 08</Template>
  <TotalTime>0</TotalTime>
  <Words>11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Organigramm 08</vt:lpstr>
      <vt:lpstr>Musterorganigramm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Musterorganigramm</dc:title>
  <dc:creator>Sejla Memic</dc:creator>
  <cp:keywords>www.office-lernen.com</cp:keywords>
  <cp:lastModifiedBy>Sejla Memic</cp:lastModifiedBy>
  <cp:revision>4</cp:revision>
  <dcterms:created xsi:type="dcterms:W3CDTF">2010-08-10T12:51:11Z</dcterms:created>
  <dcterms:modified xsi:type="dcterms:W3CDTF">2021-01-29T09:38:02Z</dcterms:modified>
</cp:coreProperties>
</file>