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65" r:id="rId4"/>
    <p:sldId id="266" r:id="rId5"/>
    <p:sldId id="268" r:id="rId6"/>
    <p:sldId id="25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>
        <p:scale>
          <a:sx n="119" d="100"/>
          <a:sy n="119" d="100"/>
        </p:scale>
        <p:origin x="9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0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ihand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Freihand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r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ihand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Freihand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Freihand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ihand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Freihand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Freihand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Freihand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0" name="Freihand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8" name="Freihand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Bildplatzhalt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de-DE" noProof="0" smtClean="0"/>
              <a:pPr/>
              <a:t>20.01.2021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4400" b="0" i="0" dirty="0">
                <a:solidFill>
                  <a:srgbClr val="404040"/>
                </a:solidFill>
                <a:latin typeface="Times New Roman"/>
                <a:ea typeface="+mj-ea"/>
                <a:cs typeface="+mj-cs"/>
              </a:rPr>
              <a:t>Titellayout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12"/>
              </a:spcBef>
              <a:buNone/>
            </a:pPr>
            <a:r>
              <a:rPr lang="de-DE" sz="2400" b="0" i="0" dirty="0">
                <a:latin typeface="Times New Roman"/>
              </a:rPr>
              <a:t>Untertitel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3200" b="0" i="0" dirty="0">
                <a:solidFill>
                  <a:srgbClr val="404040"/>
                </a:solidFill>
                <a:latin typeface="Times New Roman"/>
                <a:ea typeface="+mj-ea"/>
                <a:cs typeface="+mj-cs"/>
              </a:rPr>
              <a:t>Bild mit Beschriftungslayout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de-DE" sz="1800" b="0" i="0" dirty="0">
                <a:solidFill>
                  <a:srgbClr val="404040"/>
                </a:solidFill>
                <a:latin typeface="Arial"/>
                <a:ea typeface="+mn-ea"/>
                <a:cs typeface="+mn-cs"/>
              </a:rPr>
              <a:t>Beschriftung</a:t>
            </a:r>
            <a:endParaRPr lang="en-US" dirty="0"/>
          </a:p>
        </p:txBody>
      </p:sp>
      <p:pic>
        <p:nvPicPr>
          <p:cNvPr id="8" name="Bildplatzhalter 7" descr="Frau mit kleinem Mädchen beim Gärtnern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Abgerundetes Rechteck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de-DE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HINWEIS:</a:t>
            </a:r>
          </a:p>
          <a:p>
            <a:pPr algn="l" defTabSz="914400">
              <a:buNone/>
            </a:pPr>
            <a:r>
              <a:rPr lang="de-DE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Wenn Sie die Bilder auf dieser Folie ändern möchten, markieren Sie ein Bild, und löschen Sie es. Klicken Sie dann im Platzhalter auf das Symbol "Bild einfügen",</a:t>
            </a:r>
          </a:p>
          <a:p>
            <a:pPr algn="l" defTabSz="914400">
              <a:buNone/>
            </a:pPr>
            <a:r>
              <a:rPr lang="de-DE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um ein eigenes Bild einzufügen.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Mädchen hält sein Eishörnchen in die Kamera" title="Sample pictur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de-DE" sz="1800" b="0" i="0" dirty="0">
                <a:solidFill>
                  <a:srgbClr val="404040"/>
                </a:solidFill>
                <a:latin typeface="Arial"/>
                <a:ea typeface="+mn-ea"/>
                <a:cs typeface="+mn-cs"/>
              </a:rPr>
              <a:t>Beschriftung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de-DE" sz="1800" b="0" i="0">
                <a:solidFill>
                  <a:srgbClr val="404040"/>
                </a:solidFill>
                <a:latin typeface="Arial"/>
                <a:ea typeface="+mn-ea"/>
                <a:cs typeface="+mn-cs"/>
              </a:rPr>
              <a:t>Beschriftung</a:t>
            </a:r>
            <a:endParaRPr lang="en-US" dirty="0"/>
          </a:p>
        </p:txBody>
      </p:sp>
      <p:sp>
        <p:nvSpPr>
          <p:cNvPr id="8" name="Abgerundetes Rechteck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de-DE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HINWEIS:</a:t>
            </a:r>
          </a:p>
          <a:p>
            <a:pPr algn="l" defTabSz="914400">
              <a:buNone/>
            </a:pPr>
            <a:r>
              <a:rPr lang="de-DE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Wenn Sie die Bilder auf dieser Folie ändern möchten, markieren Sie ein Bild, und löschen Sie es. Klicken Sie dann im Platzhalter auf das Symbol "Bild einfügen",</a:t>
            </a:r>
          </a:p>
          <a:p>
            <a:pPr algn="l" defTabSz="914400">
              <a:buNone/>
            </a:pPr>
            <a:r>
              <a:rPr lang="de-DE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um ein eigenes Bild einzufügen.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Kleines Mädchen stopft sich Blaubeeren in den M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Bildplatzhalter 6" descr="Junge und Mädchen in Regenmänteln" title="Sample pictur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Bildplatzhalter 7" descr="Wassermelone in Scheiben" title="Sample pictures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Bildplatzhalter 8" descr="Kleines Mädchen in blauem Regenmantel" title="Sample picture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1" name="Bildplatzhalter 10" descr="Kleiner Junge in Hängematte" title="Sample picture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2" name="Abgerundetes Rechteck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de-DE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HINWEIS:</a:t>
            </a:r>
          </a:p>
          <a:p>
            <a:pPr algn="l" defTabSz="914400">
              <a:buNone/>
            </a:pPr>
            <a:r>
              <a:rPr lang="de-DE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Wenn Sie die Bilder auf dieser Folie ändern möchten, markieren Sie ein Bild, und löschen Sie es. Klicken Sie dann im Platzhalter auf das Symbol "Bild einfügen",</a:t>
            </a:r>
          </a:p>
          <a:p>
            <a:pPr algn="l" defTabSz="914400">
              <a:buNone/>
            </a:pPr>
            <a:r>
              <a:rPr lang="de-DE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um ein eigenes Bild einzufügen.</a:t>
            </a: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4400" b="0" i="0" dirty="0">
                <a:solidFill>
                  <a:srgbClr val="404040"/>
                </a:solidFill>
                <a:latin typeface="Times New Roman"/>
              </a:rPr>
              <a:t>Layout für Abschnittsüberschrift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de-DE" sz="2400" b="0" i="0" dirty="0">
                <a:solidFill>
                  <a:srgbClr val="404040"/>
                </a:solidFill>
                <a:latin typeface="Times New Roman"/>
              </a:rPr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leine Freunde 40 64 x 22 86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375DB4DA-79A4-4C3C-A957-7167B6AFDA56}" vid="{1689F45C-7333-404F-800A-E65D6BE87DC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4F1C7F-4517-454D-BA9E-24CE3E476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Park Präsentationsvorlage</Template>
  <TotalTime>0</TotalTime>
  <Words>132</Words>
  <Application>Microsoft Office PowerPoint</Application>
  <PresentationFormat>Breitbild</PresentationFormat>
  <Paragraphs>17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Kleine Freunde 40 64 x 22 86</vt:lpstr>
      <vt:lpstr>Titellayout</vt:lpstr>
      <vt:lpstr>Bild mit Beschriftungslayout</vt:lpstr>
      <vt:lpstr>PowerPoint-Präsentation</vt:lpstr>
      <vt:lpstr>PowerPoint-Präsentation</vt:lpstr>
      <vt:lpstr>Layout für Abschnittsüberschrift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2021-01-20T12:53:21Z</dcterms:created>
  <dcterms:modified xsi:type="dcterms:W3CDTF">2021-01-20T12:54:03Z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